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Lst>
  <p:sldSz cy="6858000" cx="12192000"/>
  <p:notesSz cx="6858000" cy="9144000"/>
  <p:embeddedFontLst>
    <p:embeddedFont>
      <p:font typeface="Lato"/>
      <p:regular r:id="rId9"/>
      <p:bold r:id="rId10"/>
      <p:italic r:id="rId11"/>
      <p:boldItalic r:id="rId12"/>
    </p:embeddedFont>
    <p:embeddedFont>
      <p:font typeface="Lato Black"/>
      <p:bold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598">
          <p15:clr>
            <a:srgbClr val="747775"/>
          </p15:clr>
        </p15:guide>
        <p15:guide id="2" pos="418">
          <p15:clr>
            <a:srgbClr val="747775"/>
          </p15:clr>
        </p15:guide>
        <p15:guide id="3" pos="2750">
          <p15:clr>
            <a:srgbClr val="747775"/>
          </p15:clr>
        </p15:guide>
        <p15:guide id="4" pos="4930">
          <p15:clr>
            <a:srgbClr val="747775"/>
          </p15:clr>
        </p15:guide>
        <p15:guide id="5" pos="5082">
          <p15:clr>
            <a:srgbClr val="747775"/>
          </p15:clr>
        </p15:guide>
        <p15:guide id="6" pos="7262">
          <p15:clr>
            <a:srgbClr val="747775"/>
          </p15:clr>
        </p15:guide>
        <p15:guide id="7" pos="3764">
          <p15:clr>
            <a:srgbClr val="747775"/>
          </p15:clr>
        </p15:guide>
        <p15:guide id="8" pos="3916">
          <p15:clr>
            <a:srgbClr val="747775"/>
          </p15:clr>
        </p15:guide>
        <p15:guide id="9" orient="horz" pos="1261">
          <p15:clr>
            <a:srgbClr val="747775"/>
          </p15:clr>
        </p15:guide>
      </p15:sldGuideLst>
    </p:ext>
    <p:ext uri="GoogleSlidesCustomDataVersion2">
      <go:slidesCustomData xmlns:go="http://customooxmlschemas.google.com/" r:id="rId15" roundtripDataSignature="AMtx7mgt228SPmFiijyiyqEvwIvSsMOl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09D987-1841-4615-8D57-6BBBDBEB6C44}">
  <a:tblStyle styleId="{2C09D987-1841-4615-8D57-6BBBDBEB6C44}"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598"/>
        <p:guide pos="418"/>
        <p:guide pos="2750"/>
        <p:guide pos="4930"/>
        <p:guide pos="5082"/>
        <p:guide pos="7262"/>
        <p:guide pos="3764"/>
        <p:guide pos="3916"/>
        <p:guide pos="1261"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font" Target="fonts/Lat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font" Target="fonts/Lato-italic.fntdata"/><Relationship Id="rId10" Type="http://schemas.openxmlformats.org/officeDocument/2006/relationships/font" Target="fonts/Lato-bold.fntdata"/><Relationship Id="rId13" Type="http://schemas.openxmlformats.org/officeDocument/2006/relationships/font" Target="fonts/LatoBlack-bold.fntdata"/><Relationship Id="rId12" Type="http://schemas.openxmlformats.org/officeDocument/2006/relationships/font" Target="fonts/Lato-boldItalic.fntdata"/><Relationship Id="rId15" Type="http://customschemas.google.com/relationships/presentationmetadata" Target="metadata"/><Relationship Id="rId14" Type="http://schemas.openxmlformats.org/officeDocument/2006/relationships/font" Target="fonts/LatoBlack-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ID"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e5fab15aaf_2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25" name="Google Shape;125;g2e5fab15aaf_2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5fab15aaf_2_3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33" name="Google Shape;133;g2e5fab15aaf_2_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howtosucklessbooks.com" TargetMode="External"/><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34"/>
          <p:cNvSpPr txBox="1"/>
          <p:nvPr/>
        </p:nvSpPr>
        <p:spPr>
          <a:xfrm>
            <a:off x="768000" y="6560600"/>
            <a:ext cx="2068200" cy="174900"/>
          </a:xfrm>
          <a:prstGeom prst="rect">
            <a:avLst/>
          </a:prstGeom>
          <a:noFill/>
          <a:ln>
            <a:noFill/>
          </a:ln>
        </p:spPr>
        <p:txBody>
          <a:bodyPr anchorCtr="0" anchor="t" bIns="18000" lIns="18000" spcFirstLastPara="1" rIns="18000" wrap="square" tIns="18000">
            <a:spAutoFit/>
          </a:bodyPr>
          <a:lstStyle/>
          <a:p>
            <a:pPr indent="0" lvl="0" marL="0" marR="0" rtl="0" algn="l">
              <a:lnSpc>
                <a:spcPct val="150000"/>
              </a:lnSpc>
              <a:spcBef>
                <a:spcPts val="0"/>
              </a:spcBef>
              <a:spcAft>
                <a:spcPts val="0"/>
              </a:spcAft>
              <a:buClr>
                <a:srgbClr val="000000"/>
              </a:buClr>
              <a:buSzPts val="900"/>
              <a:buFont typeface="Arial"/>
              <a:buNone/>
            </a:pPr>
            <a:r>
              <a:rPr b="0" i="0" lang="en-ID" sz="900" u="sng" cap="none" strike="noStrike">
                <a:solidFill>
                  <a:schemeClr val="hlink"/>
                </a:solidFill>
                <a:latin typeface="Arial"/>
                <a:ea typeface="Arial"/>
                <a:cs typeface="Arial"/>
                <a:sym typeface="Arial"/>
                <a:hlinkClick r:id="rId2"/>
              </a:rPr>
              <a:t>www.howtosucklessbooks.com</a:t>
            </a:r>
            <a:endParaRPr b="0" i="0" sz="900" u="none" cap="none" strike="noStrike">
              <a:solidFill>
                <a:srgbClr val="752CC1"/>
              </a:solidFill>
              <a:latin typeface="Arial"/>
              <a:ea typeface="Arial"/>
              <a:cs typeface="Arial"/>
              <a:sym typeface="Arial"/>
            </a:endParaRPr>
          </a:p>
        </p:txBody>
      </p:sp>
      <p:pic>
        <p:nvPicPr>
          <p:cNvPr descr="A close up of a logo&#10;&#10;Description automatically generated" id="17" name="Google Shape;17;p34"/>
          <p:cNvPicPr preferRelativeResize="0"/>
          <p:nvPr/>
        </p:nvPicPr>
        <p:blipFill rotWithShape="1">
          <a:blip r:embed="rId3">
            <a:alphaModFix/>
          </a:blip>
          <a:srcRect b="0" l="0" r="0" t="0"/>
          <a:stretch/>
        </p:blipFill>
        <p:spPr>
          <a:xfrm>
            <a:off x="10072300" y="439163"/>
            <a:ext cx="1650997" cy="422275"/>
          </a:xfrm>
          <a:prstGeom prst="rect">
            <a:avLst/>
          </a:prstGeom>
          <a:noFill/>
          <a:ln>
            <a:noFill/>
          </a:ln>
        </p:spPr>
      </p:pic>
      <p:sp>
        <p:nvSpPr>
          <p:cNvPr id="18" name="Google Shape;18;p34"/>
          <p:cNvSpPr/>
          <p:nvPr/>
        </p:nvSpPr>
        <p:spPr>
          <a:xfrm>
            <a:off x="-12700" y="6403975"/>
            <a:ext cx="11736000" cy="36600"/>
          </a:xfrm>
          <a:prstGeom prst="roundRect">
            <a:avLst>
              <a:gd fmla="val 50000" name="adj"/>
            </a:avLst>
          </a:prstGeom>
          <a:solidFill>
            <a:srgbClr val="7546C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 name="Google Shape;19;p34"/>
          <p:cNvSpPr/>
          <p:nvPr/>
        </p:nvSpPr>
        <p:spPr>
          <a:xfrm rot="-5400000">
            <a:off x="11687460" y="6332130"/>
            <a:ext cx="169845" cy="180290"/>
          </a:xfrm>
          <a:custGeom>
            <a:rect b="b" l="l" r="r" t="t"/>
            <a:pathLst>
              <a:path extrusionOk="0" h="3278008" w="3088097">
                <a:moveTo>
                  <a:pt x="3070294" y="149375"/>
                </a:moveTo>
                <a:lnTo>
                  <a:pt x="2255982" y="1169982"/>
                </a:lnTo>
                <a:cubicBezTo>
                  <a:pt x="2236391" y="1218635"/>
                  <a:pt x="2253764" y="1274291"/>
                  <a:pt x="2297382" y="1303040"/>
                </a:cubicBezTo>
                <a:lnTo>
                  <a:pt x="3039614" y="2235187"/>
                </a:lnTo>
                <a:cubicBezTo>
                  <a:pt x="3131285" y="2357556"/>
                  <a:pt x="3084341" y="2445279"/>
                  <a:pt x="2970862" y="2437539"/>
                </a:cubicBezTo>
                <a:lnTo>
                  <a:pt x="2033460" y="2080013"/>
                </a:lnTo>
                <a:cubicBezTo>
                  <a:pt x="1980971" y="2076696"/>
                  <a:pt x="1933288" y="2110237"/>
                  <a:pt x="1919242" y="2160733"/>
                </a:cubicBezTo>
                <a:lnTo>
                  <a:pt x="1654212" y="3197188"/>
                </a:lnTo>
                <a:cubicBezTo>
                  <a:pt x="1623532" y="3306289"/>
                  <a:pt x="1467545" y="3304446"/>
                  <a:pt x="1439822" y="3194608"/>
                </a:cubicBezTo>
                <a:lnTo>
                  <a:pt x="1096428" y="2150781"/>
                </a:lnTo>
                <a:cubicBezTo>
                  <a:pt x="1083491" y="2099917"/>
                  <a:pt x="1036917" y="2065270"/>
                  <a:pt x="984428" y="2067481"/>
                </a:cubicBezTo>
                <a:lnTo>
                  <a:pt x="115779" y="2430167"/>
                </a:lnTo>
                <a:cubicBezTo>
                  <a:pt x="2300" y="2434958"/>
                  <a:pt x="-44274" y="2286420"/>
                  <a:pt x="52201" y="2225972"/>
                </a:cubicBezTo>
                <a:lnTo>
                  <a:pt x="740097" y="1283874"/>
                </a:lnTo>
                <a:cubicBezTo>
                  <a:pt x="784454" y="1255862"/>
                  <a:pt x="803305" y="1200943"/>
                  <a:pt x="784824" y="1151921"/>
                </a:cubicBezTo>
                <a:lnTo>
                  <a:pt x="58116" y="149744"/>
                </a:lnTo>
                <a:cubicBezTo>
                  <a:pt x="18564" y="43592"/>
                  <a:pt x="145720" y="-46342"/>
                  <a:pt x="232954" y="26269"/>
                </a:cubicBezTo>
                <a:lnTo>
                  <a:pt x="1456455" y="677923"/>
                </a:lnTo>
                <a:cubicBezTo>
                  <a:pt x="1496746" y="711464"/>
                  <a:pt x="1555149" y="712202"/>
                  <a:pt x="1596179" y="679766"/>
                </a:cubicBezTo>
                <a:lnTo>
                  <a:pt x="2898043" y="21846"/>
                </a:lnTo>
                <a:cubicBezTo>
                  <a:pt x="2997106" y="-41919"/>
                  <a:pt x="3112063" y="44329"/>
                  <a:pt x="3069925" y="149744"/>
                </a:cubicBezTo>
                <a:lnTo>
                  <a:pt x="3070294" y="149375"/>
                </a:lnTo>
                <a:close/>
              </a:path>
            </a:pathLst>
          </a:custGeom>
          <a:solidFill>
            <a:srgbClr val="752CC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_Title Slide">
  <p:cSld name="14_Title Slide">
    <p:spTree>
      <p:nvGrpSpPr>
        <p:cNvPr id="38" name="Shape 38"/>
        <p:cNvGrpSpPr/>
        <p:nvPr/>
      </p:nvGrpSpPr>
      <p:grpSpPr>
        <a:xfrm>
          <a:off x="0" y="0"/>
          <a:ext cx="0" cy="0"/>
          <a:chOff x="0" y="0"/>
          <a:chExt cx="0" cy="0"/>
        </a:xfrm>
      </p:grpSpPr>
      <p:sp>
        <p:nvSpPr>
          <p:cNvPr id="39" name="Google Shape;39;p30"/>
          <p:cNvSpPr/>
          <p:nvPr/>
        </p:nvSpPr>
        <p:spPr>
          <a:xfrm>
            <a:off x="0" y="0"/>
            <a:ext cx="3730625" cy="5227638"/>
          </a:xfrm>
          <a:prstGeom prst="rect">
            <a:avLst/>
          </a:prstGeom>
          <a:solidFill>
            <a:srgbClr val="2C7CA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30"/>
          <p:cNvSpPr/>
          <p:nvPr>
            <p:ph idx="2" type="pic"/>
          </p:nvPr>
        </p:nvSpPr>
        <p:spPr>
          <a:xfrm>
            <a:off x="1524000" y="1034143"/>
            <a:ext cx="3730171" cy="4789714"/>
          </a:xfrm>
          <a:prstGeom prst="rect">
            <a:avLst/>
          </a:prstGeom>
          <a:solidFill>
            <a:schemeClr val="lt1"/>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Title Slide">
  <p:cSld name="16_Title Slide">
    <p:spTree>
      <p:nvGrpSpPr>
        <p:cNvPr id="41" name="Shape 41"/>
        <p:cNvGrpSpPr/>
        <p:nvPr/>
      </p:nvGrpSpPr>
      <p:grpSpPr>
        <a:xfrm>
          <a:off x="0" y="0"/>
          <a:ext cx="0" cy="0"/>
          <a:chOff x="0" y="0"/>
          <a:chExt cx="0" cy="0"/>
        </a:xfrm>
      </p:grpSpPr>
      <p:sp>
        <p:nvSpPr>
          <p:cNvPr id="42" name="Google Shape;42;p31"/>
          <p:cNvSpPr/>
          <p:nvPr>
            <p:ph idx="2" type="pic"/>
          </p:nvPr>
        </p:nvSpPr>
        <p:spPr>
          <a:xfrm>
            <a:off x="0" y="0"/>
            <a:ext cx="12192000" cy="3024554"/>
          </a:xfrm>
          <a:prstGeom prst="rect">
            <a:avLst/>
          </a:prstGeom>
          <a:solidFill>
            <a:schemeClr val="lt1"/>
          </a:solid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2_Title Slide">
  <p:cSld name="32_Title Slide">
    <p:spTree>
      <p:nvGrpSpPr>
        <p:cNvPr id="43" name="Shape 43"/>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_Title Slide">
  <p:cSld name="26_Title Slide">
    <p:spTree>
      <p:nvGrpSpPr>
        <p:cNvPr id="44" name="Shape 44"/>
        <p:cNvGrpSpPr/>
        <p:nvPr/>
      </p:nvGrpSpPr>
      <p:grpSpPr>
        <a:xfrm>
          <a:off x="0" y="0"/>
          <a:ext cx="0" cy="0"/>
          <a:chOff x="0" y="0"/>
          <a:chExt cx="0" cy="0"/>
        </a:xfrm>
      </p:grpSpPr>
      <p:sp>
        <p:nvSpPr>
          <p:cNvPr id="45" name="Google Shape;45;p33"/>
          <p:cNvSpPr/>
          <p:nvPr>
            <p:ph idx="2" type="pic"/>
          </p:nvPr>
        </p:nvSpPr>
        <p:spPr>
          <a:xfrm>
            <a:off x="8708570" y="0"/>
            <a:ext cx="3483429" cy="6858000"/>
          </a:xfrm>
          <a:prstGeom prst="rect">
            <a:avLst/>
          </a:prstGeom>
          <a:solidFill>
            <a:schemeClr val="lt1"/>
          </a:solidFill>
          <a:ln>
            <a:noFill/>
          </a:ln>
        </p:spPr>
      </p:sp>
      <p:sp>
        <p:nvSpPr>
          <p:cNvPr id="46" name="Google Shape;46;p33"/>
          <p:cNvSpPr/>
          <p:nvPr>
            <p:ph idx="3" type="pic"/>
          </p:nvPr>
        </p:nvSpPr>
        <p:spPr>
          <a:xfrm>
            <a:off x="5907315" y="3428998"/>
            <a:ext cx="2728686" cy="3429001"/>
          </a:xfrm>
          <a:prstGeom prst="rect">
            <a:avLst/>
          </a:prstGeom>
          <a:solidFill>
            <a:schemeClr val="lt1"/>
          </a:solidFill>
          <a:ln>
            <a:no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5_Title Slide">
  <p:cSld name="35_Title Slide">
    <p:spTree>
      <p:nvGrpSpPr>
        <p:cNvPr id="47" name="Shape 47"/>
        <p:cNvGrpSpPr/>
        <p:nvPr/>
      </p:nvGrpSpPr>
      <p:grpSpPr>
        <a:xfrm>
          <a:off x="0" y="0"/>
          <a:ext cx="0" cy="0"/>
          <a:chOff x="0" y="0"/>
          <a:chExt cx="0" cy="0"/>
        </a:xfrm>
      </p:grpSpPr>
      <p:sp>
        <p:nvSpPr>
          <p:cNvPr id="48" name="Google Shape;48;p35"/>
          <p:cNvSpPr/>
          <p:nvPr>
            <p:ph idx="2" type="pic"/>
          </p:nvPr>
        </p:nvSpPr>
        <p:spPr>
          <a:xfrm>
            <a:off x="4789714" y="2025748"/>
            <a:ext cx="2612572" cy="1644552"/>
          </a:xfrm>
          <a:prstGeom prst="rect">
            <a:avLst/>
          </a:prstGeom>
          <a:solidFill>
            <a:schemeClr val="lt1"/>
          </a:solidFill>
          <a:ln>
            <a:noFill/>
          </a:ln>
        </p:spPr>
      </p:sp>
      <p:sp>
        <p:nvSpPr>
          <p:cNvPr id="49" name="Google Shape;49;p35"/>
          <p:cNvSpPr/>
          <p:nvPr>
            <p:ph idx="3" type="pic"/>
          </p:nvPr>
        </p:nvSpPr>
        <p:spPr>
          <a:xfrm>
            <a:off x="8403771" y="2025748"/>
            <a:ext cx="2612572" cy="1644552"/>
          </a:xfrm>
          <a:prstGeom prst="rect">
            <a:avLst/>
          </a:prstGeom>
          <a:solidFill>
            <a:schemeClr val="lt1"/>
          </a:solidFill>
          <a:ln>
            <a:noFill/>
          </a:ln>
        </p:spPr>
      </p:sp>
      <p:sp>
        <p:nvSpPr>
          <p:cNvPr id="50" name="Google Shape;50;p35"/>
          <p:cNvSpPr/>
          <p:nvPr>
            <p:ph idx="4" type="pic"/>
          </p:nvPr>
        </p:nvSpPr>
        <p:spPr>
          <a:xfrm>
            <a:off x="1175657" y="2025748"/>
            <a:ext cx="2612572" cy="1644552"/>
          </a:xfrm>
          <a:prstGeom prst="rect">
            <a:avLst/>
          </a:prstGeom>
          <a:solidFill>
            <a:schemeClr val="lt1"/>
          </a:solid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4_Title Slide">
  <p:cSld name="34_Title Slide">
    <p:spTree>
      <p:nvGrpSpPr>
        <p:cNvPr id="51" name="Shape 51"/>
        <p:cNvGrpSpPr/>
        <p:nvPr/>
      </p:nvGrpSpPr>
      <p:grpSpPr>
        <a:xfrm>
          <a:off x="0" y="0"/>
          <a:ext cx="0" cy="0"/>
          <a:chOff x="0" y="0"/>
          <a:chExt cx="0" cy="0"/>
        </a:xfrm>
      </p:grpSpPr>
      <p:sp>
        <p:nvSpPr>
          <p:cNvPr id="52" name="Google Shape;52;p36"/>
          <p:cNvSpPr/>
          <p:nvPr>
            <p:ph idx="2" type="pic"/>
          </p:nvPr>
        </p:nvSpPr>
        <p:spPr>
          <a:xfrm>
            <a:off x="6096000" y="0"/>
            <a:ext cx="6096000" cy="6858000"/>
          </a:xfrm>
          <a:prstGeom prst="rect">
            <a:avLst/>
          </a:prstGeom>
          <a:solidFill>
            <a:schemeClr val="lt1"/>
          </a:solid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1_Title Slide">
  <p:cSld name="31_Title Slide">
    <p:spTree>
      <p:nvGrpSpPr>
        <p:cNvPr id="53" name="Shape 53"/>
        <p:cNvGrpSpPr/>
        <p:nvPr/>
      </p:nvGrpSpPr>
      <p:grpSpPr>
        <a:xfrm>
          <a:off x="0" y="0"/>
          <a:ext cx="0" cy="0"/>
          <a:chOff x="0" y="0"/>
          <a:chExt cx="0" cy="0"/>
        </a:xfrm>
      </p:grpSpPr>
      <p:sp>
        <p:nvSpPr>
          <p:cNvPr id="54" name="Google Shape;54;p37"/>
          <p:cNvSpPr/>
          <p:nvPr>
            <p:ph idx="2" type="pic"/>
          </p:nvPr>
        </p:nvSpPr>
        <p:spPr>
          <a:xfrm>
            <a:off x="2840182" y="0"/>
            <a:ext cx="9351818" cy="6858000"/>
          </a:xfrm>
          <a:prstGeom prst="rect">
            <a:avLst/>
          </a:prstGeom>
          <a:solidFill>
            <a:schemeClr val="lt1"/>
          </a:solid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Slide">
  <p:cSld name="5_Title Slide">
    <p:spTree>
      <p:nvGrpSpPr>
        <p:cNvPr id="55" name="Shape 55"/>
        <p:cNvGrpSpPr/>
        <p:nvPr/>
      </p:nvGrpSpPr>
      <p:grpSpPr>
        <a:xfrm>
          <a:off x="0" y="0"/>
          <a:ext cx="0" cy="0"/>
          <a:chOff x="0" y="0"/>
          <a:chExt cx="0" cy="0"/>
        </a:xfrm>
      </p:grpSpPr>
      <p:sp>
        <p:nvSpPr>
          <p:cNvPr id="56" name="Google Shape;56;p38"/>
          <p:cNvSpPr/>
          <p:nvPr/>
        </p:nvSpPr>
        <p:spPr>
          <a:xfrm>
            <a:off x="0" y="2157413"/>
            <a:ext cx="6197600" cy="2543175"/>
          </a:xfrm>
          <a:prstGeom prst="rect">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38"/>
          <p:cNvSpPr/>
          <p:nvPr>
            <p:ph idx="2" type="pic"/>
          </p:nvPr>
        </p:nvSpPr>
        <p:spPr>
          <a:xfrm>
            <a:off x="1045026" y="812800"/>
            <a:ext cx="3207659" cy="3265715"/>
          </a:xfrm>
          <a:prstGeom prst="rect">
            <a:avLst/>
          </a:prstGeom>
          <a:solidFill>
            <a:schemeClr val="lt1"/>
          </a:solidFill>
          <a:ln>
            <a:noFill/>
          </a:ln>
        </p:spPr>
      </p:sp>
      <p:sp>
        <p:nvSpPr>
          <p:cNvPr id="58" name="Google Shape;58;p38"/>
          <p:cNvSpPr/>
          <p:nvPr>
            <p:ph idx="3" type="pic"/>
          </p:nvPr>
        </p:nvSpPr>
        <p:spPr>
          <a:xfrm>
            <a:off x="2387601" y="2445657"/>
            <a:ext cx="3207658" cy="3599541"/>
          </a:xfrm>
          <a:prstGeom prst="rect">
            <a:avLst/>
          </a:prstGeom>
          <a:solidFill>
            <a:schemeClr val="lt1"/>
          </a:solidFill>
          <a:ln cap="flat" cmpd="sng" w="57150">
            <a:solidFill>
              <a:schemeClr val="lt1"/>
            </a:solidFill>
            <a:prstDash val="solid"/>
            <a:round/>
            <a:headEnd len="sm" w="sm" type="none"/>
            <a:tailEnd len="sm" w="sm" type="none"/>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Slide">
  <p:cSld name="6_Title Slide">
    <p:spTree>
      <p:nvGrpSpPr>
        <p:cNvPr id="59" name="Shape 59"/>
        <p:cNvGrpSpPr/>
        <p:nvPr/>
      </p:nvGrpSpPr>
      <p:grpSpPr>
        <a:xfrm>
          <a:off x="0" y="0"/>
          <a:ext cx="0" cy="0"/>
          <a:chOff x="0" y="0"/>
          <a:chExt cx="0" cy="0"/>
        </a:xfrm>
      </p:grpSpPr>
      <p:sp>
        <p:nvSpPr>
          <p:cNvPr id="60" name="Google Shape;60;p39"/>
          <p:cNvSpPr/>
          <p:nvPr/>
        </p:nvSpPr>
        <p:spPr>
          <a:xfrm>
            <a:off x="0" y="0"/>
            <a:ext cx="7024688" cy="68580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39"/>
          <p:cNvSpPr/>
          <p:nvPr>
            <p:ph idx="2" type="pic"/>
          </p:nvPr>
        </p:nvSpPr>
        <p:spPr>
          <a:xfrm>
            <a:off x="5181600" y="584199"/>
            <a:ext cx="3490686" cy="1727202"/>
          </a:xfrm>
          <a:prstGeom prst="rect">
            <a:avLst/>
          </a:prstGeom>
          <a:solidFill>
            <a:schemeClr val="lt1"/>
          </a:solidFill>
          <a:ln>
            <a:noFill/>
          </a:ln>
        </p:spPr>
      </p:sp>
      <p:sp>
        <p:nvSpPr>
          <p:cNvPr id="62" name="Google Shape;62;p39"/>
          <p:cNvSpPr/>
          <p:nvPr>
            <p:ph idx="3" type="pic"/>
          </p:nvPr>
        </p:nvSpPr>
        <p:spPr>
          <a:xfrm>
            <a:off x="5181600" y="2565399"/>
            <a:ext cx="3490686" cy="1727202"/>
          </a:xfrm>
          <a:prstGeom prst="rect">
            <a:avLst/>
          </a:prstGeom>
          <a:solidFill>
            <a:schemeClr val="lt1"/>
          </a:solidFill>
          <a:ln>
            <a:noFill/>
          </a:ln>
        </p:spPr>
      </p:sp>
      <p:sp>
        <p:nvSpPr>
          <p:cNvPr id="63" name="Google Shape;63;p39"/>
          <p:cNvSpPr/>
          <p:nvPr>
            <p:ph idx="4" type="pic"/>
          </p:nvPr>
        </p:nvSpPr>
        <p:spPr>
          <a:xfrm>
            <a:off x="5181600" y="4546599"/>
            <a:ext cx="3490686" cy="1727202"/>
          </a:xfrm>
          <a:prstGeom prst="rect">
            <a:avLst/>
          </a:prstGeom>
          <a:solidFill>
            <a:schemeClr val="lt1"/>
          </a:solid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Slide">
  <p:cSld name="7_Title Slide">
    <p:spTree>
      <p:nvGrpSpPr>
        <p:cNvPr id="64" name="Shape 64"/>
        <p:cNvGrpSpPr/>
        <p:nvPr/>
      </p:nvGrpSpPr>
      <p:grpSpPr>
        <a:xfrm>
          <a:off x="0" y="0"/>
          <a:ext cx="0" cy="0"/>
          <a:chOff x="0" y="0"/>
          <a:chExt cx="0" cy="0"/>
        </a:xfrm>
      </p:grpSpPr>
      <p:sp>
        <p:nvSpPr>
          <p:cNvPr id="65" name="Google Shape;65;p40"/>
          <p:cNvSpPr/>
          <p:nvPr>
            <p:ph idx="2" type="pic"/>
          </p:nvPr>
        </p:nvSpPr>
        <p:spPr>
          <a:xfrm>
            <a:off x="5965371" y="874487"/>
            <a:ext cx="1346202" cy="1346202"/>
          </a:xfrm>
          <a:prstGeom prst="rect">
            <a:avLst/>
          </a:prstGeom>
          <a:solidFill>
            <a:schemeClr val="lt1"/>
          </a:solidFill>
          <a:ln>
            <a:noFill/>
          </a:ln>
        </p:spPr>
      </p:sp>
      <p:sp>
        <p:nvSpPr>
          <p:cNvPr id="66" name="Google Shape;66;p40"/>
          <p:cNvSpPr/>
          <p:nvPr>
            <p:ph idx="3" type="pic"/>
          </p:nvPr>
        </p:nvSpPr>
        <p:spPr>
          <a:xfrm>
            <a:off x="5965370" y="2755899"/>
            <a:ext cx="1346202" cy="1346202"/>
          </a:xfrm>
          <a:prstGeom prst="rect">
            <a:avLst/>
          </a:prstGeom>
          <a:solidFill>
            <a:schemeClr val="lt1"/>
          </a:solidFill>
          <a:ln>
            <a:noFill/>
          </a:ln>
        </p:spPr>
      </p:sp>
      <p:sp>
        <p:nvSpPr>
          <p:cNvPr id="67" name="Google Shape;67;p40"/>
          <p:cNvSpPr/>
          <p:nvPr>
            <p:ph idx="4" type="pic"/>
          </p:nvPr>
        </p:nvSpPr>
        <p:spPr>
          <a:xfrm>
            <a:off x="5965369" y="4637311"/>
            <a:ext cx="1346202" cy="1346202"/>
          </a:xfrm>
          <a:prstGeom prst="rect">
            <a:avLst/>
          </a:prstGeom>
          <a:solidFill>
            <a:schemeClr val="lt1"/>
          </a:solid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20" name="Shape 20"/>
        <p:cNvGrpSpPr/>
        <p:nvPr/>
      </p:nvGrpSpPr>
      <p:grpSpPr>
        <a:xfrm>
          <a:off x="0" y="0"/>
          <a:ext cx="0" cy="0"/>
          <a:chOff x="0" y="0"/>
          <a:chExt cx="0" cy="0"/>
        </a:xfrm>
      </p:grpSpPr>
      <p:sp>
        <p:nvSpPr>
          <p:cNvPr id="21" name="Google Shape;21;p22"/>
          <p:cNvSpPr/>
          <p:nvPr>
            <p:ph idx="2" type="pic"/>
          </p:nvPr>
        </p:nvSpPr>
        <p:spPr>
          <a:xfrm>
            <a:off x="0" y="0"/>
            <a:ext cx="12192000" cy="6858000"/>
          </a:xfrm>
          <a:prstGeom prst="rect">
            <a:avLst/>
          </a:prstGeom>
          <a:solidFill>
            <a:schemeClr val="lt1"/>
          </a:solidFill>
          <a:ln>
            <a:noFill/>
          </a:ln>
        </p:spPr>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Slide">
  <p:cSld name="11_Title Slide">
    <p:spTree>
      <p:nvGrpSpPr>
        <p:cNvPr id="68" name="Shape 68"/>
        <p:cNvGrpSpPr/>
        <p:nvPr/>
      </p:nvGrpSpPr>
      <p:grpSpPr>
        <a:xfrm>
          <a:off x="0" y="0"/>
          <a:ext cx="0" cy="0"/>
          <a:chOff x="0" y="0"/>
          <a:chExt cx="0" cy="0"/>
        </a:xfrm>
      </p:grpSpPr>
      <p:sp>
        <p:nvSpPr>
          <p:cNvPr id="69" name="Google Shape;69;p41"/>
          <p:cNvSpPr/>
          <p:nvPr/>
        </p:nvSpPr>
        <p:spPr>
          <a:xfrm>
            <a:off x="8651875" y="0"/>
            <a:ext cx="3540125" cy="6858000"/>
          </a:xfrm>
          <a:prstGeom prst="rect">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41"/>
          <p:cNvSpPr/>
          <p:nvPr>
            <p:ph idx="2" type="pic"/>
          </p:nvPr>
        </p:nvSpPr>
        <p:spPr>
          <a:xfrm>
            <a:off x="6710289" y="0"/>
            <a:ext cx="4192172" cy="5795889"/>
          </a:xfrm>
          <a:prstGeom prst="rect">
            <a:avLst/>
          </a:prstGeom>
          <a:solidFill>
            <a:schemeClr val="lt1"/>
          </a:solidFill>
          <a:ln>
            <a:noFill/>
          </a:ln>
        </p:spPr>
      </p:sp>
      <p:sp>
        <p:nvSpPr>
          <p:cNvPr id="71" name="Google Shape;71;p41"/>
          <p:cNvSpPr/>
          <p:nvPr>
            <p:ph idx="3" type="pic"/>
          </p:nvPr>
        </p:nvSpPr>
        <p:spPr>
          <a:xfrm>
            <a:off x="5650639" y="2391508"/>
            <a:ext cx="2250830" cy="1691389"/>
          </a:xfrm>
          <a:prstGeom prst="rect">
            <a:avLst/>
          </a:prstGeom>
          <a:solidFill>
            <a:schemeClr val="lt1"/>
          </a:solidFill>
          <a:ln cap="flat" cmpd="sng" w="76200">
            <a:solidFill>
              <a:schemeClr val="lt1"/>
            </a:solidFill>
            <a:prstDash val="solid"/>
            <a:round/>
            <a:headEnd len="sm" w="sm" type="none"/>
            <a:tailEnd len="sm" w="sm" type="none"/>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Slide">
  <p:cSld name="13_Title Slide">
    <p:spTree>
      <p:nvGrpSpPr>
        <p:cNvPr id="72" name="Shape 72"/>
        <p:cNvGrpSpPr/>
        <p:nvPr/>
      </p:nvGrpSpPr>
      <p:grpSpPr>
        <a:xfrm>
          <a:off x="0" y="0"/>
          <a:ext cx="0" cy="0"/>
          <a:chOff x="0" y="0"/>
          <a:chExt cx="0" cy="0"/>
        </a:xfrm>
      </p:grpSpPr>
      <p:sp>
        <p:nvSpPr>
          <p:cNvPr id="73" name="Google Shape;73;p42"/>
          <p:cNvSpPr/>
          <p:nvPr/>
        </p:nvSpPr>
        <p:spPr>
          <a:xfrm>
            <a:off x="6415088" y="1490663"/>
            <a:ext cx="3875087" cy="3876675"/>
          </a:xfrm>
          <a:prstGeom prst="ellipse">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4" name="Google Shape;74;p42"/>
          <p:cNvSpPr/>
          <p:nvPr>
            <p:ph idx="2" type="pic"/>
          </p:nvPr>
        </p:nvSpPr>
        <p:spPr>
          <a:xfrm>
            <a:off x="5499099" y="1041400"/>
            <a:ext cx="1295400" cy="1295400"/>
          </a:xfrm>
          <a:prstGeom prst="rect">
            <a:avLst/>
          </a:prstGeom>
          <a:solidFill>
            <a:schemeClr val="lt1"/>
          </a:solidFill>
          <a:ln>
            <a:noFill/>
          </a:ln>
        </p:spPr>
      </p:sp>
      <p:sp>
        <p:nvSpPr>
          <p:cNvPr id="75" name="Google Shape;75;p42"/>
          <p:cNvSpPr/>
          <p:nvPr>
            <p:ph idx="3" type="pic"/>
          </p:nvPr>
        </p:nvSpPr>
        <p:spPr>
          <a:xfrm>
            <a:off x="8888184" y="3032088"/>
            <a:ext cx="1295400" cy="1295400"/>
          </a:xfrm>
          <a:prstGeom prst="rect">
            <a:avLst/>
          </a:prstGeom>
          <a:solidFill>
            <a:schemeClr val="lt1"/>
          </a:solid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_Title Slide">
  <p:cSld name="15_Title Slide">
    <p:bg>
      <p:bgPr>
        <a:solidFill>
          <a:srgbClr val="F9F9F9"/>
        </a:solidFill>
      </p:bgPr>
    </p:bg>
    <p:spTree>
      <p:nvGrpSpPr>
        <p:cNvPr id="76" name="Shape 76"/>
        <p:cNvGrpSpPr/>
        <p:nvPr/>
      </p:nvGrpSpPr>
      <p:grpSpPr>
        <a:xfrm>
          <a:off x="0" y="0"/>
          <a:ext cx="0" cy="0"/>
          <a:chOff x="0" y="0"/>
          <a:chExt cx="0" cy="0"/>
        </a:xfrm>
      </p:grpSpPr>
      <p:sp>
        <p:nvSpPr>
          <p:cNvPr id="77" name="Google Shape;77;p43"/>
          <p:cNvSpPr/>
          <p:nvPr>
            <p:ph idx="2" type="pic"/>
          </p:nvPr>
        </p:nvSpPr>
        <p:spPr>
          <a:xfrm>
            <a:off x="7082972" y="3891642"/>
            <a:ext cx="2496458" cy="2496458"/>
          </a:xfrm>
          <a:prstGeom prst="rect">
            <a:avLst/>
          </a:prstGeom>
          <a:solidFill>
            <a:schemeClr val="lt1"/>
          </a:solidFill>
          <a:ln cap="flat" cmpd="sng" w="57150">
            <a:solidFill>
              <a:schemeClr val="lt1"/>
            </a:solidFill>
            <a:prstDash val="solid"/>
            <a:round/>
            <a:headEnd len="sm" w="sm" type="none"/>
            <a:tailEnd len="sm" w="sm" type="none"/>
          </a:ln>
        </p:spPr>
      </p:sp>
      <p:sp>
        <p:nvSpPr>
          <p:cNvPr id="78" name="Google Shape;78;p43"/>
          <p:cNvSpPr/>
          <p:nvPr>
            <p:ph idx="3" type="pic"/>
          </p:nvPr>
        </p:nvSpPr>
        <p:spPr>
          <a:xfrm>
            <a:off x="4332514" y="1511298"/>
            <a:ext cx="3127830" cy="3127830"/>
          </a:xfrm>
          <a:prstGeom prst="rect">
            <a:avLst/>
          </a:prstGeom>
          <a:solidFill>
            <a:schemeClr val="lt1"/>
          </a:solidFill>
          <a:ln cap="flat" cmpd="sng" w="57150">
            <a:solidFill>
              <a:schemeClr val="lt1"/>
            </a:solidFill>
            <a:prstDash val="solid"/>
            <a:round/>
            <a:headEnd len="sm" w="sm" type="none"/>
            <a:tailEnd len="sm" w="sm" type="none"/>
          </a:ln>
        </p:spPr>
      </p:sp>
      <p:sp>
        <p:nvSpPr>
          <p:cNvPr id="79" name="Google Shape;79;p43"/>
          <p:cNvSpPr/>
          <p:nvPr>
            <p:ph idx="4" type="pic"/>
          </p:nvPr>
        </p:nvSpPr>
        <p:spPr>
          <a:xfrm>
            <a:off x="7736115" y="469900"/>
            <a:ext cx="1959428" cy="1959428"/>
          </a:xfrm>
          <a:prstGeom prst="rect">
            <a:avLst/>
          </a:prstGeom>
          <a:solidFill>
            <a:schemeClr val="lt1"/>
          </a:solidFill>
          <a:ln cap="flat" cmpd="sng" w="57150">
            <a:solidFill>
              <a:schemeClr val="lt1"/>
            </a:solidFill>
            <a:prstDash val="solid"/>
            <a:round/>
            <a:headEnd len="sm" w="sm" type="none"/>
            <a:tailEnd len="sm" w="sm" type="none"/>
          </a:ln>
        </p:spPr>
      </p:sp>
      <p:sp>
        <p:nvSpPr>
          <p:cNvPr id="80" name="Google Shape;80;p43"/>
          <p:cNvSpPr/>
          <p:nvPr>
            <p:ph idx="5" type="pic"/>
          </p:nvPr>
        </p:nvSpPr>
        <p:spPr>
          <a:xfrm>
            <a:off x="9347201" y="2578099"/>
            <a:ext cx="2061030" cy="2061030"/>
          </a:xfrm>
          <a:prstGeom prst="rect">
            <a:avLst/>
          </a:prstGeom>
          <a:solidFill>
            <a:schemeClr val="lt1"/>
          </a:solidFill>
          <a:ln cap="flat" cmpd="sng" w="57150">
            <a:solidFill>
              <a:schemeClr val="lt1"/>
            </a:solidFill>
            <a:prstDash val="solid"/>
            <a:round/>
            <a:headEnd len="sm" w="sm" type="none"/>
            <a:tailEnd len="sm" w="sm" type="none"/>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Title Slide">
  <p:cSld name="17_Title Slide">
    <p:spTree>
      <p:nvGrpSpPr>
        <p:cNvPr id="81" name="Shape 81"/>
        <p:cNvGrpSpPr/>
        <p:nvPr/>
      </p:nvGrpSpPr>
      <p:grpSpPr>
        <a:xfrm>
          <a:off x="0" y="0"/>
          <a:ext cx="0" cy="0"/>
          <a:chOff x="0" y="0"/>
          <a:chExt cx="0" cy="0"/>
        </a:xfrm>
      </p:grpSpPr>
      <p:sp>
        <p:nvSpPr>
          <p:cNvPr id="82" name="Google Shape;82;p44"/>
          <p:cNvSpPr/>
          <p:nvPr>
            <p:ph idx="2" type="pic"/>
          </p:nvPr>
        </p:nvSpPr>
        <p:spPr>
          <a:xfrm>
            <a:off x="578577" y="1752600"/>
            <a:ext cx="3352800" cy="3352800"/>
          </a:xfrm>
          <a:prstGeom prst="rect">
            <a:avLst/>
          </a:prstGeom>
          <a:solidFill>
            <a:schemeClr val="lt1"/>
          </a:solidFill>
          <a:ln>
            <a:no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8_Title Slide">
  <p:cSld name="18_Title Slide">
    <p:bg>
      <p:bgPr>
        <a:solidFill>
          <a:srgbClr val="F9F9F9"/>
        </a:solidFill>
      </p:bgPr>
    </p:bg>
    <p:spTree>
      <p:nvGrpSpPr>
        <p:cNvPr id="83" name="Shape 83"/>
        <p:cNvGrpSpPr/>
        <p:nvPr/>
      </p:nvGrpSpPr>
      <p:grpSpPr>
        <a:xfrm>
          <a:off x="0" y="0"/>
          <a:ext cx="0" cy="0"/>
          <a:chOff x="0" y="0"/>
          <a:chExt cx="0" cy="0"/>
        </a:xfrm>
      </p:grpSpPr>
      <p:sp>
        <p:nvSpPr>
          <p:cNvPr id="84" name="Google Shape;84;p45"/>
          <p:cNvSpPr/>
          <p:nvPr>
            <p:ph idx="2" type="pic"/>
          </p:nvPr>
        </p:nvSpPr>
        <p:spPr>
          <a:xfrm>
            <a:off x="0" y="787792"/>
            <a:ext cx="3840480" cy="6070209"/>
          </a:xfrm>
          <a:prstGeom prst="rect">
            <a:avLst/>
          </a:prstGeom>
          <a:solidFill>
            <a:schemeClr val="lt1"/>
          </a:solid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9_Title Slide">
  <p:cSld name="19_Title Slide">
    <p:spTree>
      <p:nvGrpSpPr>
        <p:cNvPr id="85" name="Shape 85"/>
        <p:cNvGrpSpPr/>
        <p:nvPr/>
      </p:nvGrpSpPr>
      <p:grpSpPr>
        <a:xfrm>
          <a:off x="0" y="0"/>
          <a:ext cx="0" cy="0"/>
          <a:chOff x="0" y="0"/>
          <a:chExt cx="0" cy="0"/>
        </a:xfrm>
      </p:grpSpPr>
      <p:sp>
        <p:nvSpPr>
          <p:cNvPr id="86" name="Google Shape;86;p46"/>
          <p:cNvSpPr/>
          <p:nvPr>
            <p:ph idx="2" type="pic"/>
          </p:nvPr>
        </p:nvSpPr>
        <p:spPr>
          <a:xfrm>
            <a:off x="0" y="4572003"/>
            <a:ext cx="4068000" cy="2285999"/>
          </a:xfrm>
          <a:prstGeom prst="rect">
            <a:avLst/>
          </a:prstGeom>
          <a:solidFill>
            <a:schemeClr val="lt1"/>
          </a:solidFill>
          <a:ln>
            <a:noFill/>
          </a:ln>
        </p:spPr>
      </p:sp>
      <p:sp>
        <p:nvSpPr>
          <p:cNvPr id="87" name="Google Shape;87;p46"/>
          <p:cNvSpPr/>
          <p:nvPr>
            <p:ph idx="3" type="pic"/>
          </p:nvPr>
        </p:nvSpPr>
        <p:spPr>
          <a:xfrm>
            <a:off x="-12000" y="-4"/>
            <a:ext cx="4092000" cy="2285999"/>
          </a:xfrm>
          <a:prstGeom prst="rect">
            <a:avLst/>
          </a:prstGeom>
          <a:solidFill>
            <a:schemeClr val="lt1"/>
          </a:solidFill>
          <a:ln>
            <a:noFill/>
          </a:ln>
        </p:spPr>
      </p:sp>
      <p:sp>
        <p:nvSpPr>
          <p:cNvPr id="88" name="Google Shape;88;p46"/>
          <p:cNvSpPr/>
          <p:nvPr>
            <p:ph idx="4" type="pic"/>
          </p:nvPr>
        </p:nvSpPr>
        <p:spPr>
          <a:xfrm>
            <a:off x="8124000" y="0"/>
            <a:ext cx="4068000" cy="2285999"/>
          </a:xfrm>
          <a:prstGeom prst="rect">
            <a:avLst/>
          </a:prstGeom>
          <a:solidFill>
            <a:schemeClr val="lt1"/>
          </a:solidFill>
          <a:ln>
            <a:noFill/>
          </a:ln>
        </p:spPr>
      </p:sp>
      <p:sp>
        <p:nvSpPr>
          <p:cNvPr id="89" name="Google Shape;89;p46"/>
          <p:cNvSpPr/>
          <p:nvPr>
            <p:ph idx="5" type="pic"/>
          </p:nvPr>
        </p:nvSpPr>
        <p:spPr>
          <a:xfrm>
            <a:off x="4068000" y="2285998"/>
            <a:ext cx="4068000" cy="2285999"/>
          </a:xfrm>
          <a:prstGeom prst="rect">
            <a:avLst/>
          </a:prstGeom>
          <a:solidFill>
            <a:schemeClr val="lt1"/>
          </a:solidFill>
          <a:ln>
            <a:noFill/>
          </a:ln>
        </p:spPr>
      </p:sp>
      <p:sp>
        <p:nvSpPr>
          <p:cNvPr id="90" name="Google Shape;90;p46"/>
          <p:cNvSpPr/>
          <p:nvPr>
            <p:ph idx="6" type="pic"/>
          </p:nvPr>
        </p:nvSpPr>
        <p:spPr>
          <a:xfrm>
            <a:off x="8124000" y="4572001"/>
            <a:ext cx="4068000" cy="2285999"/>
          </a:xfrm>
          <a:prstGeom prst="rect">
            <a:avLst/>
          </a:prstGeom>
          <a:solidFill>
            <a:schemeClr val="lt1"/>
          </a:solid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0_Title Slide">
  <p:cSld name="20_Title Slide">
    <p:spTree>
      <p:nvGrpSpPr>
        <p:cNvPr id="91" name="Shape 91"/>
        <p:cNvGrpSpPr/>
        <p:nvPr/>
      </p:nvGrpSpPr>
      <p:grpSpPr>
        <a:xfrm>
          <a:off x="0" y="0"/>
          <a:ext cx="0" cy="0"/>
          <a:chOff x="0" y="0"/>
          <a:chExt cx="0" cy="0"/>
        </a:xfrm>
      </p:grpSpPr>
      <p:sp>
        <p:nvSpPr>
          <p:cNvPr id="92" name="Google Shape;92;p47"/>
          <p:cNvSpPr/>
          <p:nvPr>
            <p:ph idx="2" type="pic"/>
          </p:nvPr>
        </p:nvSpPr>
        <p:spPr>
          <a:xfrm>
            <a:off x="5638800" y="1300162"/>
            <a:ext cx="6553200" cy="4257675"/>
          </a:xfrm>
          <a:prstGeom prst="rect">
            <a:avLst/>
          </a:prstGeom>
          <a:solidFill>
            <a:schemeClr val="lt1"/>
          </a:solidFill>
          <a:ln>
            <a:noFill/>
          </a:ln>
        </p:spPr>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1_Title Slide">
  <p:cSld name="21_Title Slide">
    <p:spTree>
      <p:nvGrpSpPr>
        <p:cNvPr id="93" name="Shape 93"/>
        <p:cNvGrpSpPr/>
        <p:nvPr/>
      </p:nvGrpSpPr>
      <p:grpSpPr>
        <a:xfrm>
          <a:off x="0" y="0"/>
          <a:ext cx="0" cy="0"/>
          <a:chOff x="0" y="0"/>
          <a:chExt cx="0" cy="0"/>
        </a:xfrm>
      </p:grpSpPr>
      <p:sp>
        <p:nvSpPr>
          <p:cNvPr id="94" name="Google Shape;94;p48"/>
          <p:cNvSpPr/>
          <p:nvPr>
            <p:ph idx="2" type="pic"/>
          </p:nvPr>
        </p:nvSpPr>
        <p:spPr>
          <a:xfrm>
            <a:off x="839371" y="800854"/>
            <a:ext cx="4557933" cy="2608885"/>
          </a:xfrm>
          <a:prstGeom prst="rect">
            <a:avLst/>
          </a:prstGeom>
          <a:solidFill>
            <a:schemeClr val="lt1"/>
          </a:solidFill>
          <a:ln>
            <a:noFill/>
          </a:ln>
        </p:spPr>
      </p:sp>
      <p:sp>
        <p:nvSpPr>
          <p:cNvPr id="95" name="Google Shape;95;p48"/>
          <p:cNvSpPr/>
          <p:nvPr>
            <p:ph idx="3" type="pic"/>
          </p:nvPr>
        </p:nvSpPr>
        <p:spPr>
          <a:xfrm>
            <a:off x="6250560" y="3409739"/>
            <a:ext cx="2358867" cy="1710897"/>
          </a:xfrm>
          <a:prstGeom prst="rect">
            <a:avLst/>
          </a:prstGeom>
          <a:solidFill>
            <a:schemeClr val="lt1"/>
          </a:solidFill>
          <a:ln>
            <a:noFill/>
          </a:ln>
        </p:spPr>
      </p:sp>
      <p:sp>
        <p:nvSpPr>
          <p:cNvPr id="96" name="Google Shape;96;p48"/>
          <p:cNvSpPr/>
          <p:nvPr>
            <p:ph idx="4" type="pic"/>
          </p:nvPr>
        </p:nvSpPr>
        <p:spPr>
          <a:xfrm>
            <a:off x="8993762" y="3409738"/>
            <a:ext cx="2358867" cy="1710897"/>
          </a:xfrm>
          <a:prstGeom prst="rect">
            <a:avLst/>
          </a:prstGeom>
          <a:solidFill>
            <a:schemeClr val="lt1"/>
          </a:solidFill>
          <a:ln>
            <a:noFill/>
          </a:ln>
        </p:spPr>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2_Title Slide">
  <p:cSld name="22_Title Slide">
    <p:spTree>
      <p:nvGrpSpPr>
        <p:cNvPr id="97" name="Shape 97"/>
        <p:cNvGrpSpPr/>
        <p:nvPr/>
      </p:nvGrpSpPr>
      <p:grpSpPr>
        <a:xfrm>
          <a:off x="0" y="0"/>
          <a:ext cx="0" cy="0"/>
          <a:chOff x="0" y="0"/>
          <a:chExt cx="0" cy="0"/>
        </a:xfrm>
      </p:grpSpPr>
      <p:sp>
        <p:nvSpPr>
          <p:cNvPr id="98" name="Google Shape;98;p49"/>
          <p:cNvSpPr/>
          <p:nvPr>
            <p:ph idx="2" type="pic"/>
          </p:nvPr>
        </p:nvSpPr>
        <p:spPr>
          <a:xfrm>
            <a:off x="9453488" y="0"/>
            <a:ext cx="2738514" cy="6858000"/>
          </a:xfrm>
          <a:prstGeom prst="rect">
            <a:avLst/>
          </a:prstGeom>
          <a:solidFill>
            <a:schemeClr val="lt1"/>
          </a:solidFill>
          <a:ln>
            <a:noFill/>
          </a:ln>
        </p:spPr>
      </p:sp>
      <p:sp>
        <p:nvSpPr>
          <p:cNvPr id="99" name="Google Shape;99;p49"/>
          <p:cNvSpPr/>
          <p:nvPr>
            <p:ph idx="3" type="pic"/>
          </p:nvPr>
        </p:nvSpPr>
        <p:spPr>
          <a:xfrm>
            <a:off x="4726744" y="0"/>
            <a:ext cx="4726744" cy="3429000"/>
          </a:xfrm>
          <a:prstGeom prst="rect">
            <a:avLst/>
          </a:prstGeom>
          <a:solidFill>
            <a:schemeClr val="lt1"/>
          </a:solidFill>
          <a:ln>
            <a:noFill/>
          </a:ln>
        </p:spPr>
      </p:sp>
      <p:sp>
        <p:nvSpPr>
          <p:cNvPr id="100" name="Google Shape;100;p49"/>
          <p:cNvSpPr/>
          <p:nvPr>
            <p:ph idx="4" type="pic"/>
          </p:nvPr>
        </p:nvSpPr>
        <p:spPr>
          <a:xfrm>
            <a:off x="0" y="3429000"/>
            <a:ext cx="4726744" cy="3429000"/>
          </a:xfrm>
          <a:prstGeom prst="rect">
            <a:avLst/>
          </a:prstGeom>
          <a:solidFill>
            <a:schemeClr val="lt1"/>
          </a:solidFill>
          <a:ln>
            <a:noFill/>
          </a:ln>
        </p:spPr>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3_Title Slide">
  <p:cSld name="23_Title Slide">
    <p:spTree>
      <p:nvGrpSpPr>
        <p:cNvPr id="101" name="Shape 101"/>
        <p:cNvGrpSpPr/>
        <p:nvPr/>
      </p:nvGrpSpPr>
      <p:grpSpPr>
        <a:xfrm>
          <a:off x="0" y="0"/>
          <a:ext cx="0" cy="0"/>
          <a:chOff x="0" y="0"/>
          <a:chExt cx="0" cy="0"/>
        </a:xfrm>
      </p:grpSpPr>
      <p:sp>
        <p:nvSpPr>
          <p:cNvPr id="102" name="Google Shape;102;p50"/>
          <p:cNvSpPr/>
          <p:nvPr>
            <p:ph idx="2" type="pic"/>
          </p:nvPr>
        </p:nvSpPr>
        <p:spPr>
          <a:xfrm>
            <a:off x="6496050" y="914400"/>
            <a:ext cx="4438650" cy="3962400"/>
          </a:xfrm>
          <a:prstGeom prst="rect">
            <a:avLst/>
          </a:prstGeom>
          <a:solidFill>
            <a:schemeClr val="lt1"/>
          </a:solid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2" name="Shape 22"/>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4_Title Slide">
  <p:cSld name="24_Title Slide">
    <p:spTree>
      <p:nvGrpSpPr>
        <p:cNvPr id="103" name="Shape 103"/>
        <p:cNvGrpSpPr/>
        <p:nvPr/>
      </p:nvGrpSpPr>
      <p:grpSpPr>
        <a:xfrm>
          <a:off x="0" y="0"/>
          <a:ext cx="0" cy="0"/>
          <a:chOff x="0" y="0"/>
          <a:chExt cx="0" cy="0"/>
        </a:xfrm>
      </p:grpSpPr>
      <p:sp>
        <p:nvSpPr>
          <p:cNvPr id="104" name="Google Shape;104;p51"/>
          <p:cNvSpPr/>
          <p:nvPr>
            <p:ph idx="2" type="pic"/>
          </p:nvPr>
        </p:nvSpPr>
        <p:spPr>
          <a:xfrm>
            <a:off x="7620000" y="713468"/>
            <a:ext cx="4572000" cy="5431064"/>
          </a:xfrm>
          <a:prstGeom prst="rect">
            <a:avLst/>
          </a:prstGeom>
          <a:solidFill>
            <a:schemeClr val="lt1"/>
          </a:solidFill>
          <a:ln>
            <a:noFill/>
          </a:ln>
        </p:spPr>
      </p:sp>
      <p:sp>
        <p:nvSpPr>
          <p:cNvPr id="105" name="Google Shape;105;p51"/>
          <p:cNvSpPr/>
          <p:nvPr>
            <p:ph idx="3" type="pic"/>
          </p:nvPr>
        </p:nvSpPr>
        <p:spPr>
          <a:xfrm>
            <a:off x="5203371" y="713468"/>
            <a:ext cx="2220686" cy="1942646"/>
          </a:xfrm>
          <a:prstGeom prst="rect">
            <a:avLst/>
          </a:prstGeom>
          <a:solidFill>
            <a:schemeClr val="lt1"/>
          </a:solidFill>
          <a:ln>
            <a:noFill/>
          </a:ln>
        </p:spPr>
      </p:sp>
      <p:sp>
        <p:nvSpPr>
          <p:cNvPr id="106" name="Google Shape;106;p51"/>
          <p:cNvSpPr/>
          <p:nvPr>
            <p:ph idx="4" type="pic"/>
          </p:nvPr>
        </p:nvSpPr>
        <p:spPr>
          <a:xfrm>
            <a:off x="5203371" y="3556000"/>
            <a:ext cx="2220686" cy="1942646"/>
          </a:xfrm>
          <a:prstGeom prst="rect">
            <a:avLst/>
          </a:prstGeom>
          <a:solidFill>
            <a:schemeClr val="lt1"/>
          </a:solidFill>
          <a:ln>
            <a:noFill/>
          </a:ln>
        </p:spPr>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5_Title Slide">
  <p:cSld name="25_Title Slide">
    <p:spTree>
      <p:nvGrpSpPr>
        <p:cNvPr id="107" name="Shape 107"/>
        <p:cNvGrpSpPr/>
        <p:nvPr/>
      </p:nvGrpSpPr>
      <p:grpSpPr>
        <a:xfrm>
          <a:off x="0" y="0"/>
          <a:ext cx="0" cy="0"/>
          <a:chOff x="0" y="0"/>
          <a:chExt cx="0" cy="0"/>
        </a:xfrm>
      </p:grpSpPr>
      <p:sp>
        <p:nvSpPr>
          <p:cNvPr id="108" name="Google Shape;108;p52"/>
          <p:cNvSpPr/>
          <p:nvPr>
            <p:ph idx="2" type="pic"/>
          </p:nvPr>
        </p:nvSpPr>
        <p:spPr>
          <a:xfrm>
            <a:off x="1034143" y="1155700"/>
            <a:ext cx="3247572" cy="4546600"/>
          </a:xfrm>
          <a:prstGeom prst="rect">
            <a:avLst/>
          </a:prstGeom>
          <a:solidFill>
            <a:schemeClr val="lt1"/>
          </a:solidFill>
          <a:ln>
            <a:noFill/>
          </a:ln>
        </p:spPr>
      </p:sp>
      <p:sp>
        <p:nvSpPr>
          <p:cNvPr id="109" name="Google Shape;109;p52"/>
          <p:cNvSpPr/>
          <p:nvPr>
            <p:ph idx="3" type="pic"/>
          </p:nvPr>
        </p:nvSpPr>
        <p:spPr>
          <a:xfrm>
            <a:off x="8968015" y="3429000"/>
            <a:ext cx="1453242" cy="1453242"/>
          </a:xfrm>
          <a:prstGeom prst="rect">
            <a:avLst/>
          </a:prstGeom>
          <a:solidFill>
            <a:schemeClr val="lt1"/>
          </a:solidFill>
          <a:ln>
            <a:noFill/>
          </a:ln>
        </p:spPr>
      </p:sp>
      <p:sp>
        <p:nvSpPr>
          <p:cNvPr id="110" name="Google Shape;110;p52"/>
          <p:cNvSpPr/>
          <p:nvPr>
            <p:ph idx="4" type="pic"/>
          </p:nvPr>
        </p:nvSpPr>
        <p:spPr>
          <a:xfrm>
            <a:off x="8968015" y="1155700"/>
            <a:ext cx="1453242" cy="1453242"/>
          </a:xfrm>
          <a:prstGeom prst="rect">
            <a:avLst/>
          </a:prstGeom>
          <a:solidFill>
            <a:schemeClr val="lt1"/>
          </a:solidFill>
          <a:ln>
            <a:noFill/>
          </a:ln>
        </p:spPr>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7_Title Slide">
  <p:cSld name="27_Title Slide">
    <p:spTree>
      <p:nvGrpSpPr>
        <p:cNvPr id="111" name="Shape 111"/>
        <p:cNvGrpSpPr/>
        <p:nvPr/>
      </p:nvGrpSpPr>
      <p:grpSpPr>
        <a:xfrm>
          <a:off x="0" y="0"/>
          <a:ext cx="0" cy="0"/>
          <a:chOff x="0" y="0"/>
          <a:chExt cx="0" cy="0"/>
        </a:xfrm>
      </p:grpSpPr>
      <p:sp>
        <p:nvSpPr>
          <p:cNvPr id="112" name="Google Shape;112;p53"/>
          <p:cNvSpPr/>
          <p:nvPr>
            <p:ph idx="2" type="pic"/>
          </p:nvPr>
        </p:nvSpPr>
        <p:spPr>
          <a:xfrm>
            <a:off x="-1" y="0"/>
            <a:ext cx="3483429" cy="6858000"/>
          </a:xfrm>
          <a:prstGeom prst="rect">
            <a:avLst/>
          </a:prstGeom>
          <a:solidFill>
            <a:schemeClr val="lt1"/>
          </a:solidFill>
          <a:ln>
            <a:noFill/>
          </a:ln>
        </p:spPr>
      </p:sp>
      <p:sp>
        <p:nvSpPr>
          <p:cNvPr id="113" name="Google Shape;113;p53"/>
          <p:cNvSpPr/>
          <p:nvPr>
            <p:ph idx="3" type="pic"/>
          </p:nvPr>
        </p:nvSpPr>
        <p:spPr>
          <a:xfrm>
            <a:off x="3555999" y="3428998"/>
            <a:ext cx="2728686" cy="3429001"/>
          </a:xfrm>
          <a:prstGeom prst="rect">
            <a:avLst/>
          </a:prstGeom>
          <a:solidFill>
            <a:schemeClr val="lt1"/>
          </a:solidFill>
          <a:ln>
            <a:noFill/>
          </a:ln>
        </p:spPr>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8_Title Slide">
  <p:cSld name="28_Title Slide">
    <p:spTree>
      <p:nvGrpSpPr>
        <p:cNvPr id="114" name="Shape 114"/>
        <p:cNvGrpSpPr/>
        <p:nvPr/>
      </p:nvGrpSpPr>
      <p:grpSpPr>
        <a:xfrm>
          <a:off x="0" y="0"/>
          <a:ext cx="0" cy="0"/>
          <a:chOff x="0" y="0"/>
          <a:chExt cx="0" cy="0"/>
        </a:xfrm>
      </p:grpSpPr>
      <p:sp>
        <p:nvSpPr>
          <p:cNvPr id="115" name="Google Shape;115;p54"/>
          <p:cNvSpPr/>
          <p:nvPr>
            <p:ph idx="2" type="pic"/>
          </p:nvPr>
        </p:nvSpPr>
        <p:spPr>
          <a:xfrm>
            <a:off x="1584960" y="1756229"/>
            <a:ext cx="4145279" cy="2297611"/>
          </a:xfrm>
          <a:prstGeom prst="rect">
            <a:avLst/>
          </a:prstGeom>
          <a:solidFill>
            <a:schemeClr val="lt1"/>
          </a:solidFill>
          <a:ln>
            <a:noFill/>
          </a:ln>
        </p:spPr>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9_Title Slide">
  <p:cSld name="29_Title Slide">
    <p:spTree>
      <p:nvGrpSpPr>
        <p:cNvPr id="116" name="Shape 116"/>
        <p:cNvGrpSpPr/>
        <p:nvPr/>
      </p:nvGrpSpPr>
      <p:grpSpPr>
        <a:xfrm>
          <a:off x="0" y="0"/>
          <a:ext cx="0" cy="0"/>
          <a:chOff x="0" y="0"/>
          <a:chExt cx="0" cy="0"/>
        </a:xfrm>
      </p:grpSpPr>
      <p:sp>
        <p:nvSpPr>
          <p:cNvPr id="117" name="Google Shape;117;p55"/>
          <p:cNvSpPr/>
          <p:nvPr>
            <p:ph idx="2" type="pic"/>
          </p:nvPr>
        </p:nvSpPr>
        <p:spPr>
          <a:xfrm>
            <a:off x="5913121" y="1242060"/>
            <a:ext cx="2308860" cy="4351020"/>
          </a:xfrm>
          <a:prstGeom prst="rect">
            <a:avLst/>
          </a:prstGeom>
          <a:solidFill>
            <a:schemeClr val="lt1"/>
          </a:solidFill>
          <a:ln>
            <a:noFill/>
          </a:ln>
        </p:spPr>
      </p:sp>
      <p:sp>
        <p:nvSpPr>
          <p:cNvPr id="118" name="Google Shape;118;p55"/>
          <p:cNvSpPr/>
          <p:nvPr>
            <p:ph idx="3" type="pic"/>
          </p:nvPr>
        </p:nvSpPr>
        <p:spPr>
          <a:xfrm>
            <a:off x="8854735" y="1253490"/>
            <a:ext cx="2308860" cy="4351020"/>
          </a:xfrm>
          <a:prstGeom prst="rect">
            <a:avLst/>
          </a:prstGeom>
          <a:solidFill>
            <a:schemeClr val="lt1"/>
          </a:solidFill>
          <a:ln>
            <a:noFill/>
          </a:ln>
        </p:spPr>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0_Title Slide">
  <p:cSld name="30_Title Slide">
    <p:spTree>
      <p:nvGrpSpPr>
        <p:cNvPr id="119" name="Shape 119"/>
        <p:cNvGrpSpPr/>
        <p:nvPr/>
      </p:nvGrpSpPr>
      <p:grpSpPr>
        <a:xfrm>
          <a:off x="0" y="0"/>
          <a:ext cx="0" cy="0"/>
          <a:chOff x="0" y="0"/>
          <a:chExt cx="0" cy="0"/>
        </a:xfrm>
      </p:grpSpPr>
      <p:sp>
        <p:nvSpPr>
          <p:cNvPr id="120" name="Google Shape;120;p56"/>
          <p:cNvSpPr/>
          <p:nvPr/>
        </p:nvSpPr>
        <p:spPr>
          <a:xfrm>
            <a:off x="3446463" y="1293813"/>
            <a:ext cx="7569200" cy="3587750"/>
          </a:xfrm>
          <a:prstGeom prst="roundRect">
            <a:avLst>
              <a:gd fmla="val 4469" name="adj"/>
            </a:avLst>
          </a:prstGeom>
          <a:solidFill>
            <a:srgbClr val="4E57F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56"/>
          <p:cNvSpPr/>
          <p:nvPr>
            <p:ph idx="2" type="pic"/>
          </p:nvPr>
        </p:nvSpPr>
        <p:spPr>
          <a:xfrm>
            <a:off x="1358900" y="2038350"/>
            <a:ext cx="4516228" cy="2889249"/>
          </a:xfrm>
          <a:prstGeom prst="rect">
            <a:avLst/>
          </a:prstGeom>
          <a:solidFill>
            <a:schemeClr val="lt1"/>
          </a:solidFill>
          <a:ln>
            <a:noFill/>
          </a:ln>
        </p:spPr>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3_Title Slide">
  <p:cSld name="33_Title Slide">
    <p:spTree>
      <p:nvGrpSpPr>
        <p:cNvPr id="122" name="Shape 12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3" name="Shape 23"/>
        <p:cNvGrpSpPr/>
        <p:nvPr/>
      </p:nvGrpSpPr>
      <p:grpSpPr>
        <a:xfrm>
          <a:off x="0" y="0"/>
          <a:ext cx="0" cy="0"/>
          <a:chOff x="0" y="0"/>
          <a:chExt cx="0" cy="0"/>
        </a:xfrm>
      </p:grpSpPr>
      <p:sp>
        <p:nvSpPr>
          <p:cNvPr id="24" name="Google Shape;24;p24"/>
          <p:cNvSpPr/>
          <p:nvPr>
            <p:ph idx="2" type="pic"/>
          </p:nvPr>
        </p:nvSpPr>
        <p:spPr>
          <a:xfrm>
            <a:off x="7503886" y="0"/>
            <a:ext cx="4688113" cy="6858000"/>
          </a:xfrm>
          <a:prstGeom prst="rect">
            <a:avLst/>
          </a:prstGeom>
          <a:solidFill>
            <a:schemeClr val="lt1"/>
          </a:solid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Slide">
  <p:cSld name="4_Title Slide">
    <p:bg>
      <p:bgPr>
        <a:solidFill>
          <a:srgbClr val="F9F9F9"/>
        </a:solidFill>
      </p:bgPr>
    </p:bg>
    <p:spTree>
      <p:nvGrpSpPr>
        <p:cNvPr id="25" name="Shape 25"/>
        <p:cNvGrpSpPr/>
        <p:nvPr/>
      </p:nvGrpSpPr>
      <p:grpSpPr>
        <a:xfrm>
          <a:off x="0" y="0"/>
          <a:ext cx="0" cy="0"/>
          <a:chOff x="0" y="0"/>
          <a:chExt cx="0" cy="0"/>
        </a:xfrm>
      </p:grpSpPr>
      <p:sp>
        <p:nvSpPr>
          <p:cNvPr id="26" name="Google Shape;26;p25"/>
          <p:cNvSpPr/>
          <p:nvPr>
            <p:ph idx="2" type="pic"/>
          </p:nvPr>
        </p:nvSpPr>
        <p:spPr>
          <a:xfrm>
            <a:off x="0" y="0"/>
            <a:ext cx="6096000" cy="5633884"/>
          </a:xfrm>
          <a:prstGeom prst="rect">
            <a:avLst/>
          </a:prstGeom>
          <a:solidFill>
            <a:schemeClr val="lt1"/>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Slide">
  <p:cSld name="8_Title Slide">
    <p:spTree>
      <p:nvGrpSpPr>
        <p:cNvPr id="27" name="Shape 27"/>
        <p:cNvGrpSpPr/>
        <p:nvPr/>
      </p:nvGrpSpPr>
      <p:grpSpPr>
        <a:xfrm>
          <a:off x="0" y="0"/>
          <a:ext cx="0" cy="0"/>
          <a:chOff x="0" y="0"/>
          <a:chExt cx="0" cy="0"/>
        </a:xfrm>
      </p:grpSpPr>
      <p:sp>
        <p:nvSpPr>
          <p:cNvPr id="28" name="Google Shape;28;p26"/>
          <p:cNvSpPr/>
          <p:nvPr>
            <p:ph idx="2" type="pic"/>
          </p:nvPr>
        </p:nvSpPr>
        <p:spPr>
          <a:xfrm>
            <a:off x="9355015" y="0"/>
            <a:ext cx="2836984" cy="6858000"/>
          </a:xfrm>
          <a:prstGeom prst="rect">
            <a:avLst/>
          </a:prstGeom>
          <a:solidFill>
            <a:schemeClr val="lt1"/>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Slide">
  <p:cSld name="9_Title Slide">
    <p:spTree>
      <p:nvGrpSpPr>
        <p:cNvPr id="29" name="Shape 29"/>
        <p:cNvGrpSpPr/>
        <p:nvPr/>
      </p:nvGrpSpPr>
      <p:grpSpPr>
        <a:xfrm>
          <a:off x="0" y="0"/>
          <a:ext cx="0" cy="0"/>
          <a:chOff x="0" y="0"/>
          <a:chExt cx="0" cy="0"/>
        </a:xfrm>
      </p:grpSpPr>
      <p:sp>
        <p:nvSpPr>
          <p:cNvPr id="30" name="Google Shape;30;p27"/>
          <p:cNvSpPr/>
          <p:nvPr>
            <p:ph idx="2" type="pic"/>
          </p:nvPr>
        </p:nvSpPr>
        <p:spPr>
          <a:xfrm>
            <a:off x="994120" y="716171"/>
            <a:ext cx="4129426" cy="4129426"/>
          </a:xfrm>
          <a:prstGeom prst="rect">
            <a:avLst/>
          </a:prstGeom>
          <a:solidFill>
            <a:schemeClr val="lt1"/>
          </a:solidFill>
          <a:ln>
            <a:no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Slide">
  <p:cSld name="10_Title Slide">
    <p:spTree>
      <p:nvGrpSpPr>
        <p:cNvPr id="31" name="Shape 31"/>
        <p:cNvGrpSpPr/>
        <p:nvPr/>
      </p:nvGrpSpPr>
      <p:grpSpPr>
        <a:xfrm>
          <a:off x="0" y="0"/>
          <a:ext cx="0" cy="0"/>
          <a:chOff x="0" y="0"/>
          <a:chExt cx="0" cy="0"/>
        </a:xfrm>
      </p:grpSpPr>
      <p:sp>
        <p:nvSpPr>
          <p:cNvPr id="32" name="Google Shape;32;p28"/>
          <p:cNvSpPr/>
          <p:nvPr/>
        </p:nvSpPr>
        <p:spPr>
          <a:xfrm>
            <a:off x="8651875" y="0"/>
            <a:ext cx="3540125" cy="6858000"/>
          </a:xfrm>
          <a:prstGeom prst="rect">
            <a:avLst/>
          </a:prstGeom>
          <a:solidFill>
            <a:srgbClr val="2C7CA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28"/>
          <p:cNvSpPr/>
          <p:nvPr>
            <p:ph idx="2" type="pic"/>
          </p:nvPr>
        </p:nvSpPr>
        <p:spPr>
          <a:xfrm>
            <a:off x="6710289" y="0"/>
            <a:ext cx="4192172" cy="5795889"/>
          </a:xfrm>
          <a:prstGeom prst="rect">
            <a:avLst/>
          </a:prstGeom>
          <a:solidFill>
            <a:schemeClr val="lt1"/>
          </a:solid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Slide">
  <p:cSld name="12_Title Slide">
    <p:spTree>
      <p:nvGrpSpPr>
        <p:cNvPr id="34" name="Shape 34"/>
        <p:cNvGrpSpPr/>
        <p:nvPr/>
      </p:nvGrpSpPr>
      <p:grpSpPr>
        <a:xfrm>
          <a:off x="0" y="0"/>
          <a:ext cx="0" cy="0"/>
          <a:chOff x="0" y="0"/>
          <a:chExt cx="0" cy="0"/>
        </a:xfrm>
      </p:grpSpPr>
      <p:sp>
        <p:nvSpPr>
          <p:cNvPr id="35" name="Google Shape;35;p29"/>
          <p:cNvSpPr/>
          <p:nvPr>
            <p:ph idx="2" type="pic"/>
          </p:nvPr>
        </p:nvSpPr>
        <p:spPr>
          <a:xfrm>
            <a:off x="1702190"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
        <p:nvSpPr>
          <p:cNvPr id="36" name="Google Shape;36;p29"/>
          <p:cNvSpPr/>
          <p:nvPr>
            <p:ph idx="3" type="pic"/>
          </p:nvPr>
        </p:nvSpPr>
        <p:spPr>
          <a:xfrm>
            <a:off x="4836941"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
        <p:nvSpPr>
          <p:cNvPr id="37" name="Google Shape;37;p29"/>
          <p:cNvSpPr/>
          <p:nvPr>
            <p:ph idx="4" type="pic"/>
          </p:nvPr>
        </p:nvSpPr>
        <p:spPr>
          <a:xfrm>
            <a:off x="7971692"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37" Type="http://schemas.openxmlformats.org/officeDocument/2006/relationships/theme" Target="../theme/theme1.xml"/><Relationship Id="rId14" Type="http://schemas.openxmlformats.org/officeDocument/2006/relationships/slideLayout" Target="../slideLayouts/slideLayout14.xml"/><Relationship Id="rId36" Type="http://schemas.openxmlformats.org/officeDocument/2006/relationships/slideLayout" Target="../slideLayouts/slideLayout36.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D"/>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e5fab15aaf_2_7"/>
          <p:cNvSpPr txBox="1"/>
          <p:nvPr/>
        </p:nvSpPr>
        <p:spPr>
          <a:xfrm>
            <a:off x="664300" y="1135650"/>
            <a:ext cx="108633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7CA9"/>
              </a:buClr>
              <a:buSzPts val="2800"/>
              <a:buFont typeface="Arial"/>
              <a:buNone/>
            </a:pPr>
            <a:r>
              <a:rPr lang="en-ID" sz="2800">
                <a:solidFill>
                  <a:srgbClr val="2C7CA9"/>
                </a:solidFill>
                <a:latin typeface="Lato Black"/>
                <a:ea typeface="Lato Black"/>
                <a:cs typeface="Lato Black"/>
                <a:sym typeface="Lato Black"/>
              </a:rPr>
              <a:t>Take Ownership of Your Development by Tracking Growth </a:t>
            </a:r>
            <a:endParaRPr b="0" i="0" sz="2800" u="none" cap="none" strike="noStrike">
              <a:solidFill>
                <a:srgbClr val="2C7CA9"/>
              </a:solidFill>
              <a:latin typeface="Lato"/>
              <a:ea typeface="Lato"/>
              <a:cs typeface="Lato"/>
              <a:sym typeface="Lato"/>
            </a:endParaRPr>
          </a:p>
        </p:txBody>
      </p:sp>
      <p:sp>
        <p:nvSpPr>
          <p:cNvPr id="128" name="Google Shape;128;g2e5fab15aaf_2_7"/>
          <p:cNvSpPr/>
          <p:nvPr/>
        </p:nvSpPr>
        <p:spPr>
          <a:xfrm>
            <a:off x="664300" y="1754650"/>
            <a:ext cx="2727300" cy="3862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ID" sz="1100">
                <a:solidFill>
                  <a:schemeClr val="dk1"/>
                </a:solidFill>
              </a:rPr>
              <a:t>Too many workers deprioritize development to deal with their daily work, only to find years later that they’ve fallen behind peers in other teams and organizations. </a:t>
            </a:r>
            <a:endParaRPr sz="1100">
              <a:solidFill>
                <a:schemeClr val="dk1"/>
              </a:solidFill>
            </a:endParaRPr>
          </a:p>
          <a:p>
            <a:pPr indent="0" lvl="0" marL="0" rtl="0" algn="l">
              <a:lnSpc>
                <a:spcPct val="115000"/>
              </a:lnSpc>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rPr lang="en-ID" sz="1100">
                <a:solidFill>
                  <a:schemeClr val="dk1"/>
                </a:solidFill>
              </a:rPr>
              <a:t>Avoid his situation is to maintain a record of your learning goals and progress.</a:t>
            </a:r>
            <a:endParaRPr sz="1100">
              <a:solidFill>
                <a:schemeClr val="dk1"/>
              </a:solidFill>
            </a:endParaRPr>
          </a:p>
          <a:p>
            <a:pPr indent="0" lvl="0" marL="0" rtl="0" algn="l">
              <a:lnSpc>
                <a:spcPct val="115000"/>
              </a:lnSpc>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rPr lang="en-ID" sz="1100">
                <a:solidFill>
                  <a:schemeClr val="dk1"/>
                </a:solidFill>
              </a:rPr>
              <a:t>Commit to regularly revisiting your goals will ensure that you stay focused on a career vision and goals that you’ve set for yourself (and, if you don’t yet have these, stay tuned for “How to Suck Less at Managing Your Career,” coming in early 2025!). We suggest updating your tracker about once a month, and evaluating your learning goals about every three months.</a:t>
            </a:r>
            <a:endParaRPr sz="1100">
              <a:solidFill>
                <a:schemeClr val="dk1"/>
              </a:solidFill>
            </a:endParaRPr>
          </a:p>
          <a:p>
            <a:pPr indent="0" lvl="0" marL="0" rtl="0" algn="l">
              <a:lnSpc>
                <a:spcPct val="115000"/>
              </a:lnSpc>
              <a:spcBef>
                <a:spcPts val="0"/>
              </a:spcBef>
              <a:spcAft>
                <a:spcPts val="0"/>
              </a:spcAft>
              <a:buNone/>
            </a:pPr>
            <a:r>
              <a:t/>
            </a:r>
            <a:endParaRPr b="0" i="0" sz="1100" u="none" cap="none" strike="noStrike">
              <a:solidFill>
                <a:srgbClr val="7F7F7F"/>
              </a:solidFill>
              <a:latin typeface="Arial"/>
              <a:ea typeface="Arial"/>
              <a:cs typeface="Arial"/>
              <a:sym typeface="Arial"/>
            </a:endParaRPr>
          </a:p>
        </p:txBody>
      </p:sp>
      <p:graphicFrame>
        <p:nvGraphicFramePr>
          <p:cNvPr id="129" name="Google Shape;129;g2e5fab15aaf_2_7"/>
          <p:cNvGraphicFramePr/>
          <p:nvPr/>
        </p:nvGraphicFramePr>
        <p:xfrm>
          <a:off x="3809325" y="1900450"/>
          <a:ext cx="3000000" cy="3000000"/>
        </p:xfrm>
        <a:graphic>
          <a:graphicData uri="http://schemas.openxmlformats.org/drawingml/2006/table">
            <a:tbl>
              <a:tblPr>
                <a:noFill/>
                <a:tableStyleId>{2C09D987-1841-4615-8D57-6BBBDBEB6C44}</a:tableStyleId>
              </a:tblPr>
              <a:tblGrid>
                <a:gridCol w="1262775"/>
                <a:gridCol w="1873125"/>
                <a:gridCol w="2037550"/>
                <a:gridCol w="2545650"/>
              </a:tblGrid>
              <a:tr h="469000">
                <a:tc>
                  <a:txBody>
                    <a:bodyPr/>
                    <a:lstStyle/>
                    <a:p>
                      <a:pPr indent="0" lvl="0" marL="0" rtl="0" algn="l">
                        <a:spcBef>
                          <a:spcPts val="0"/>
                        </a:spcBef>
                        <a:spcAft>
                          <a:spcPts val="0"/>
                        </a:spcAft>
                        <a:buNone/>
                      </a:pPr>
                      <a:r>
                        <a:rPr lang="en-ID" sz="1100">
                          <a:solidFill>
                            <a:srgbClr val="2C7CA9"/>
                          </a:solidFill>
                        </a:rPr>
                        <a:t>Learning Goals:</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Current Activity:</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How Activity is Supporting Progress Toward Goal:</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How I’ll know When It’s Time to Move on and Next Steps </a:t>
                      </a:r>
                      <a:endParaRPr sz="1100">
                        <a:solidFill>
                          <a:srgbClr val="2C7CA9"/>
                        </a:solidFill>
                      </a:endParaRPr>
                    </a:p>
                  </a:txBody>
                  <a:tcPr marT="63500" marB="63500" marR="63500" marL="63500"/>
                </a:tc>
              </a:tr>
              <a:tr h="1289050">
                <a:tc>
                  <a:txBody>
                    <a:bodyPr/>
                    <a:lstStyle/>
                    <a:p>
                      <a:pPr indent="0" lvl="0" marL="0" rtl="0" algn="l">
                        <a:spcBef>
                          <a:spcPts val="0"/>
                        </a:spcBef>
                        <a:spcAft>
                          <a:spcPts val="0"/>
                        </a:spcAft>
                        <a:buNone/>
                      </a:pPr>
                      <a:r>
                        <a:rPr lang="en-ID" sz="1000">
                          <a:solidFill>
                            <a:srgbClr val="7F7F7F"/>
                          </a:solidFill>
                        </a:rPr>
                        <a:t>Figure out if I like research-heavy jobs</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My current job</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70% of my time is doing research projects. I’m getting a lot of exposure to this type of work!</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900">
                          <a:solidFill>
                            <a:srgbClr val="7F7F7F"/>
                          </a:solidFill>
                        </a:rPr>
                        <a:t>At the end of the year I want to see how I’m doing—both in my performance review and in my general happiness. I’m going to reassess then to figure out if I need more exposure or if that was enough and I’m ready to make a decision. If the latter, I’ll discuss next career steps.</a:t>
                      </a:r>
                      <a:endParaRPr sz="900">
                        <a:solidFill>
                          <a:srgbClr val="7F7F7F"/>
                        </a:solidFill>
                      </a:endParaRPr>
                    </a:p>
                  </a:txBody>
                  <a:tcPr marT="63500" marB="63500" marR="63500" marL="63500"/>
                </a:tc>
              </a:tr>
              <a:tr h="1153475">
                <a:tc>
                  <a:txBody>
                    <a:bodyPr/>
                    <a:lstStyle/>
                    <a:p>
                      <a:pPr indent="0" lvl="0" marL="0" rtl="0" algn="l">
                        <a:spcBef>
                          <a:spcPts val="0"/>
                        </a:spcBef>
                        <a:spcAft>
                          <a:spcPts val="0"/>
                        </a:spcAft>
                        <a:buNone/>
                      </a:pPr>
                      <a:r>
                        <a:rPr lang="en-ID" sz="1000">
                          <a:solidFill>
                            <a:srgbClr val="7F7F7F"/>
                          </a:solidFill>
                        </a:rPr>
                        <a:t>Get better at managing my time</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Taking a project management course offered by my company</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Hoping the project management methodologies in the course will help me get organized so I can be clearer about the different work I need to do</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900">
                          <a:solidFill>
                            <a:srgbClr val="7F7F7F"/>
                          </a:solidFill>
                        </a:rPr>
                        <a:t>Once I feel like I understand all of the demands on my time (by getting organized), I should be able to make a sequence for what to work on. If I feel comfortable doing that, it’s time to then move on to learning more about how to communicate about my time to stakeholders.</a:t>
                      </a:r>
                      <a:endParaRPr sz="900">
                        <a:solidFill>
                          <a:srgbClr val="7F7F7F"/>
                        </a:solidFill>
                      </a:endParaRPr>
                    </a:p>
                  </a:txBody>
                  <a:tcPr marT="63500" marB="63500" marR="63500" marL="63500"/>
                </a:tc>
              </a:tr>
              <a:tr h="982350">
                <a:tc>
                  <a:txBody>
                    <a:bodyPr/>
                    <a:lstStyle/>
                    <a:p>
                      <a:pPr indent="0" lvl="0" marL="0" rtl="0" algn="l">
                        <a:spcBef>
                          <a:spcPts val="0"/>
                        </a:spcBef>
                        <a:spcAft>
                          <a:spcPts val="0"/>
                        </a:spcAft>
                        <a:buNone/>
                      </a:pPr>
                      <a:r>
                        <a:rPr lang="en-ID" sz="1000">
                          <a:solidFill>
                            <a:srgbClr val="7F7F7F"/>
                          </a:solidFill>
                        </a:rPr>
                        <a:t>Learn how to be a better manager (specifically how to motivate teams and inspire performance)</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Reading “How to Suck Less as a Manager” by Ben Arendt</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1000">
                          <a:solidFill>
                            <a:srgbClr val="7F7F7F"/>
                          </a:solidFill>
                        </a:rPr>
                        <a:t>Book provides actionable advice and tools to improve how I connect to teams and develop reports.</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rPr lang="en-ID" sz="900">
                          <a:solidFill>
                            <a:srgbClr val="7F7F7F"/>
                          </a:solidFill>
                        </a:rPr>
                        <a:t>Should be done reading book within the next two weeks, then going to connect w Meenakshi to do a mini-book club. Will see after that what, if any, management lessons I want to focus on for next activity.</a:t>
                      </a:r>
                      <a:endParaRPr sz="900">
                        <a:solidFill>
                          <a:srgbClr val="7F7F7F"/>
                        </a:solidFill>
                      </a:endParaRPr>
                    </a:p>
                  </a:txBody>
                  <a:tcPr marT="63500" marB="63500" marR="63500" marL="63500"/>
                </a:tc>
              </a:tr>
            </a:tbl>
          </a:graphicData>
        </a:graphic>
      </p:graphicFrame>
      <p:sp>
        <p:nvSpPr>
          <p:cNvPr id="130" name="Google Shape;130;g2e5fab15aaf_2_7"/>
          <p:cNvSpPr/>
          <p:nvPr/>
        </p:nvSpPr>
        <p:spPr>
          <a:xfrm>
            <a:off x="3710250" y="1619950"/>
            <a:ext cx="2727300" cy="2805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ID" sz="1100">
                <a:solidFill>
                  <a:srgbClr val="752CC1"/>
                </a:solidFill>
              </a:rPr>
              <a:t>Sample Tracker:</a:t>
            </a:r>
            <a:endParaRPr b="1" i="0" sz="1100" u="none" cap="none" strike="noStrike">
              <a:solidFill>
                <a:srgbClr val="752CC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2e5fab15aaf_2_37"/>
          <p:cNvSpPr txBox="1"/>
          <p:nvPr/>
        </p:nvSpPr>
        <p:spPr>
          <a:xfrm>
            <a:off x="664300" y="1135650"/>
            <a:ext cx="108633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7CA9"/>
              </a:buClr>
              <a:buSzPts val="2800"/>
              <a:buFont typeface="Arial"/>
              <a:buNone/>
            </a:pPr>
            <a:r>
              <a:rPr b="0" i="0" lang="en-ID" sz="2800" u="none" cap="none" strike="noStrike">
                <a:solidFill>
                  <a:srgbClr val="2C7CA9"/>
                </a:solidFill>
                <a:latin typeface="Lato Black"/>
                <a:ea typeface="Lato Black"/>
                <a:cs typeface="Lato Black"/>
                <a:sym typeface="Lato Black"/>
              </a:rPr>
              <a:t>Blank </a:t>
            </a:r>
            <a:r>
              <a:rPr lang="en-ID" sz="2800">
                <a:solidFill>
                  <a:srgbClr val="2C7CA9"/>
                </a:solidFill>
                <a:latin typeface="Lato Black"/>
                <a:ea typeface="Lato Black"/>
                <a:cs typeface="Lato Black"/>
                <a:sym typeface="Lato Black"/>
              </a:rPr>
              <a:t>Development Tracker</a:t>
            </a:r>
            <a:endParaRPr b="0" i="0" sz="2800" u="none" cap="none" strike="noStrike">
              <a:solidFill>
                <a:srgbClr val="2C7CA9"/>
              </a:solidFill>
              <a:latin typeface="Lato"/>
              <a:ea typeface="Lato"/>
              <a:cs typeface="Lato"/>
              <a:sym typeface="Lato"/>
            </a:endParaRPr>
          </a:p>
        </p:txBody>
      </p:sp>
      <p:graphicFrame>
        <p:nvGraphicFramePr>
          <p:cNvPr id="136" name="Google Shape;136;g2e5fab15aaf_2_37"/>
          <p:cNvGraphicFramePr/>
          <p:nvPr/>
        </p:nvGraphicFramePr>
        <p:xfrm>
          <a:off x="746075" y="1900450"/>
          <a:ext cx="3000000" cy="3000000"/>
        </p:xfrm>
        <a:graphic>
          <a:graphicData uri="http://schemas.openxmlformats.org/drawingml/2006/table">
            <a:tbl>
              <a:tblPr>
                <a:noFill/>
                <a:tableStyleId>{2C09D987-1841-4615-8D57-6BBBDBEB6C44}</a:tableStyleId>
              </a:tblPr>
              <a:tblGrid>
                <a:gridCol w="1763900"/>
                <a:gridCol w="2616450"/>
                <a:gridCol w="2846125"/>
                <a:gridCol w="3555875"/>
              </a:tblGrid>
              <a:tr h="469000">
                <a:tc>
                  <a:txBody>
                    <a:bodyPr/>
                    <a:lstStyle/>
                    <a:p>
                      <a:pPr indent="0" lvl="0" marL="0" rtl="0" algn="l">
                        <a:spcBef>
                          <a:spcPts val="0"/>
                        </a:spcBef>
                        <a:spcAft>
                          <a:spcPts val="0"/>
                        </a:spcAft>
                        <a:buNone/>
                      </a:pPr>
                      <a:r>
                        <a:rPr lang="en-ID" sz="1100">
                          <a:solidFill>
                            <a:srgbClr val="2C7CA9"/>
                          </a:solidFill>
                        </a:rPr>
                        <a:t>Learning Goals:</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Current Activity:</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How Activity is Supporting Progress Toward Goal:</a:t>
                      </a:r>
                      <a:endParaRPr sz="1100">
                        <a:solidFill>
                          <a:srgbClr val="2C7CA9"/>
                        </a:solidFill>
                      </a:endParaRPr>
                    </a:p>
                  </a:txBody>
                  <a:tcPr marT="63500" marB="63500" marR="63500" marL="63500"/>
                </a:tc>
                <a:tc>
                  <a:txBody>
                    <a:bodyPr/>
                    <a:lstStyle/>
                    <a:p>
                      <a:pPr indent="0" lvl="0" marL="0" rtl="0" algn="l">
                        <a:spcBef>
                          <a:spcPts val="0"/>
                        </a:spcBef>
                        <a:spcAft>
                          <a:spcPts val="0"/>
                        </a:spcAft>
                        <a:buNone/>
                      </a:pPr>
                      <a:r>
                        <a:rPr lang="en-ID" sz="1100">
                          <a:solidFill>
                            <a:srgbClr val="2C7CA9"/>
                          </a:solidFill>
                        </a:rPr>
                        <a:t>How I’ll know When It’s Time to Move on and Next Steps </a:t>
                      </a:r>
                      <a:endParaRPr sz="1100">
                        <a:solidFill>
                          <a:srgbClr val="2C7CA9"/>
                        </a:solidFill>
                      </a:endParaRPr>
                    </a:p>
                  </a:txBody>
                  <a:tcPr marT="63500" marB="63500" marR="63500" marL="63500"/>
                </a:tc>
              </a:tr>
              <a:tr h="12890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sz="900">
                        <a:solidFill>
                          <a:srgbClr val="7F7F7F"/>
                        </a:solidFill>
                      </a:endParaRPr>
                    </a:p>
                  </a:txBody>
                  <a:tcPr marT="63500" marB="63500" marR="63500" marL="63500"/>
                </a:tc>
              </a:tr>
              <a:tr h="1153475">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r>
              <a:tr h="982350">
                <a:tc>
                  <a:txBody>
                    <a:bodyPr/>
                    <a:lstStyle/>
                    <a:p>
                      <a:pPr indent="0" lvl="0" marL="0" rtl="0" algn="l">
                        <a:spcBef>
                          <a:spcPts val="0"/>
                        </a:spcBef>
                        <a:spcAft>
                          <a:spcPts val="0"/>
                        </a:spcAft>
                        <a:buNone/>
                      </a:pPr>
                      <a:r>
                        <a:t/>
                      </a:r>
                      <a:endParaRPr sz="1000">
                        <a:solidFill>
                          <a:srgbClr val="7F7F7F"/>
                        </a:solidFill>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2020-07-28T10:39:17Z</dcterms:created>
  <dc:creator>Riki Arjun Pratama</dc:creator>
</cp:coreProperties>
</file>