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37.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46.xml"/>
  <Override ContentType="application/vnd.openxmlformats-officedocument.presentationml.slideLayout+xml" PartName="/ppt/slideLayouts/slideLayout7.xml"/>
  <Override ContentType="application/vnd.openxmlformats-officedocument.presentationml.slideLayout+xml" PartName="/ppt/slideLayouts/slideLayout40.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38.xml"/>
  <Override ContentType="application/vnd.openxmlformats-officedocument.presentationml.slideLayout+xml" PartName="/ppt/slideLayouts/slideLayout42.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47.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43.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39.xml"/>
  <Override ContentType="application/vnd.openxmlformats-officedocument.presentationml.slideLayout+xml" PartName="/ppt/slideLayouts/slideLayout35.xml"/>
  <Override ContentType="application/vnd.openxmlformats-officedocument.presentationml.slideLayout+xml" PartName="/ppt/slideLayouts/slideLayout48.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4.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41.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45.xml"/>
  <Override ContentType="application/vnd.openxmlformats-officedocument.presentationml.slideLayout+xml" PartName="/ppt/slideLayouts/slideLayout32.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86" r:id="rId5"/>
  </p:sldMasterIdLst>
  <p:notesMasterIdLst>
    <p:notesMasterId r:id="rId6"/>
  </p:notesMasterIdLst>
  <p:sldIdLst>
    <p:sldId id="256" r:id="rId7"/>
    <p:sldId id="257" r:id="rId8"/>
    <p:sldId id="258" r:id="rId9"/>
    <p:sldId id="259" r:id="rId10"/>
  </p:sldIdLst>
  <p:sldSz cy="6858000" cx="12192000"/>
  <p:notesSz cx="6858000" cy="9144000"/>
  <p:embeddedFontLst>
    <p:embeddedFont>
      <p:font typeface="Lato"/>
      <p:regular r:id="rId11"/>
      <p:bold r:id="rId12"/>
      <p:italic r:id="rId13"/>
      <p:boldItalic r:id="rId14"/>
    </p:embeddedFont>
    <p:embeddedFont>
      <p:font typeface="Lato Black"/>
      <p:bold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2598">
          <p15:clr>
            <a:srgbClr val="747775"/>
          </p15:clr>
        </p15:guide>
        <p15:guide id="2" pos="418">
          <p15:clr>
            <a:srgbClr val="747775"/>
          </p15:clr>
        </p15:guide>
        <p15:guide id="3" pos="2750">
          <p15:clr>
            <a:srgbClr val="747775"/>
          </p15:clr>
        </p15:guide>
        <p15:guide id="4" pos="4930">
          <p15:clr>
            <a:srgbClr val="747775"/>
          </p15:clr>
        </p15:guide>
        <p15:guide id="5" pos="5082">
          <p15:clr>
            <a:srgbClr val="747775"/>
          </p15:clr>
        </p15:guide>
        <p15:guide id="6" pos="7262">
          <p15:clr>
            <a:srgbClr val="747775"/>
          </p15:clr>
        </p15:guide>
        <p15:guide id="7" pos="3764">
          <p15:clr>
            <a:srgbClr val="747775"/>
          </p15:clr>
        </p15:guide>
        <p15:guide id="8" pos="3916">
          <p15:clr>
            <a:srgbClr val="747775"/>
          </p15:clr>
        </p15:guide>
        <p15:guide id="9" orient="horz" pos="1261">
          <p15:clr>
            <a:srgbClr val="747775"/>
          </p15:clr>
        </p15:guide>
      </p15:sldGuideLst>
    </p:ext>
    <p:ext uri="GoogleSlidesCustomDataVersion2">
      <go:slidesCustomData xmlns:go="http://customooxmlschemas.google.com/" r:id="rId17" roundtripDataSignature="AMtx7mhDNZ0GNJq3sOEDh+RL0IDCCXMP/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598"/>
        <p:guide pos="418"/>
        <p:guide pos="2750"/>
        <p:guide pos="4930"/>
        <p:guide pos="5082"/>
        <p:guide pos="7262"/>
        <p:guide pos="3764"/>
        <p:guide pos="3916"/>
        <p:guide pos="1261"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font" Target="fonts/Lato-regular.fntdata"/><Relationship Id="rId10" Type="http://schemas.openxmlformats.org/officeDocument/2006/relationships/slide" Target="slides/slide4.xml"/><Relationship Id="rId13" Type="http://schemas.openxmlformats.org/officeDocument/2006/relationships/font" Target="fonts/Lato-italic.fntdata"/><Relationship Id="rId12" Type="http://schemas.openxmlformats.org/officeDocument/2006/relationships/font" Target="fonts/Lato-bold.fntdata"/><Relationship Id="rId15" Type="http://schemas.openxmlformats.org/officeDocument/2006/relationships/font" Target="fonts/LatoBlack-bold.fntdata"/><Relationship Id="rId14" Type="http://schemas.openxmlformats.org/officeDocument/2006/relationships/font" Target="fonts/Lato-boldItalic.fntdata"/><Relationship Id="rId17" Type="http://customschemas.google.com/relationships/presentationmetadata" Target="metadata"/><Relationship Id="rId16" Type="http://schemas.openxmlformats.org/officeDocument/2006/relationships/font" Target="fonts/LatoBlack-bold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ID"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2e5fab15aaf_2_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174" name="Google Shape;174;g2e5fab15aaf_2_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30a179ba6ae_0_3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30a179ba6ae_0_33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rPr lang="en-ID"/>
              <a:t>https://www.istockphoto.com/photo/young-happy-mixed-race-businessman-standing-with-his-arms-crossed-working-alone-in-gm1399565382-453399847?phrase=headshot+hispanic+smile+male&amp;searchscope=image%2Cfilm</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30a179ba6ae_0_2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30a179ba6ae_0_27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rPr lang="en-ID"/>
              <a:t>https://www.istockphoto.com/photo/young-happy-mixed-race-businessman-standing-with-his-arms-crossed-working-alone-in-gm1399565382-453399847?phrase=headshot+hispanic+smile+male&amp;searchscope=image%2Cfilm</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g30a179ba6ae_0_1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7" name="Google Shape;207;g30a179ba6ae_0_14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rPr lang="en-ID"/>
              <a:t>https://www.istockphoto.com/photo/young-happy-mixed-race-businessman-standing-with-his-arms-crossed-working-alone-in-gm1399565382-453399847?phrase=headshot+hispanic+smile+male&amp;searchscope=image%2Cfilm</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www.howtosucklessbooks.com" TargetMode="External"/><Relationship Id="rId3"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5" name="Shape 15"/>
        <p:cNvGrpSpPr/>
        <p:nvPr/>
      </p:nvGrpSpPr>
      <p:grpSpPr>
        <a:xfrm>
          <a:off x="0" y="0"/>
          <a:ext cx="0" cy="0"/>
          <a:chOff x="0" y="0"/>
          <a:chExt cx="0" cy="0"/>
        </a:xfrm>
      </p:grpSpPr>
      <p:sp>
        <p:nvSpPr>
          <p:cNvPr id="16" name="Google Shape;16;p34"/>
          <p:cNvSpPr txBox="1"/>
          <p:nvPr/>
        </p:nvSpPr>
        <p:spPr>
          <a:xfrm>
            <a:off x="768000" y="6560600"/>
            <a:ext cx="2068200" cy="174900"/>
          </a:xfrm>
          <a:prstGeom prst="rect">
            <a:avLst/>
          </a:prstGeom>
          <a:noFill/>
          <a:ln>
            <a:noFill/>
          </a:ln>
        </p:spPr>
        <p:txBody>
          <a:bodyPr anchorCtr="0" anchor="t" bIns="18000" lIns="18000" spcFirstLastPara="1" rIns="18000" wrap="square" tIns="18000">
            <a:spAutoFit/>
          </a:bodyPr>
          <a:lstStyle/>
          <a:p>
            <a:pPr indent="0" lvl="0" marL="0" marR="0" rtl="0" algn="l">
              <a:lnSpc>
                <a:spcPct val="150000"/>
              </a:lnSpc>
              <a:spcBef>
                <a:spcPts val="0"/>
              </a:spcBef>
              <a:spcAft>
                <a:spcPts val="0"/>
              </a:spcAft>
              <a:buClr>
                <a:srgbClr val="000000"/>
              </a:buClr>
              <a:buSzPts val="900"/>
              <a:buFont typeface="Arial"/>
              <a:buNone/>
            </a:pPr>
            <a:r>
              <a:rPr b="0" i="0" lang="en-ID" sz="900" u="sng" cap="none" strike="noStrike">
                <a:solidFill>
                  <a:schemeClr val="hlink"/>
                </a:solidFill>
                <a:latin typeface="Arial"/>
                <a:ea typeface="Arial"/>
                <a:cs typeface="Arial"/>
                <a:sym typeface="Arial"/>
                <a:hlinkClick r:id="rId2"/>
              </a:rPr>
              <a:t>www.howtosucklessbooks.com</a:t>
            </a:r>
            <a:endParaRPr b="0" i="0" sz="900" u="none" cap="none" strike="noStrike">
              <a:solidFill>
                <a:srgbClr val="752CC1"/>
              </a:solidFill>
              <a:latin typeface="Arial"/>
              <a:ea typeface="Arial"/>
              <a:cs typeface="Arial"/>
              <a:sym typeface="Arial"/>
            </a:endParaRPr>
          </a:p>
        </p:txBody>
      </p:sp>
      <p:pic>
        <p:nvPicPr>
          <p:cNvPr descr="A close up of a logo&#10;&#10;Description automatically generated" id="17" name="Google Shape;17;p34"/>
          <p:cNvPicPr preferRelativeResize="0"/>
          <p:nvPr/>
        </p:nvPicPr>
        <p:blipFill rotWithShape="1">
          <a:blip r:embed="rId3">
            <a:alphaModFix/>
          </a:blip>
          <a:srcRect b="0" l="0" r="0" t="0"/>
          <a:stretch/>
        </p:blipFill>
        <p:spPr>
          <a:xfrm>
            <a:off x="10072300" y="439163"/>
            <a:ext cx="1650997" cy="422275"/>
          </a:xfrm>
          <a:prstGeom prst="rect">
            <a:avLst/>
          </a:prstGeom>
          <a:noFill/>
          <a:ln>
            <a:noFill/>
          </a:ln>
        </p:spPr>
      </p:pic>
      <p:sp>
        <p:nvSpPr>
          <p:cNvPr id="18" name="Google Shape;18;p34"/>
          <p:cNvSpPr/>
          <p:nvPr/>
        </p:nvSpPr>
        <p:spPr>
          <a:xfrm>
            <a:off x="-12700" y="6403975"/>
            <a:ext cx="11736000" cy="36600"/>
          </a:xfrm>
          <a:prstGeom prst="roundRect">
            <a:avLst>
              <a:gd fmla="val 50000" name="adj"/>
            </a:avLst>
          </a:prstGeom>
          <a:solidFill>
            <a:srgbClr val="7546C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9" name="Google Shape;19;p34"/>
          <p:cNvSpPr/>
          <p:nvPr/>
        </p:nvSpPr>
        <p:spPr>
          <a:xfrm rot="-5400000">
            <a:off x="11687460" y="6332130"/>
            <a:ext cx="169845" cy="180290"/>
          </a:xfrm>
          <a:custGeom>
            <a:rect b="b" l="l" r="r" t="t"/>
            <a:pathLst>
              <a:path extrusionOk="0" h="3278008" w="3088097">
                <a:moveTo>
                  <a:pt x="3070294" y="149375"/>
                </a:moveTo>
                <a:lnTo>
                  <a:pt x="2255982" y="1169982"/>
                </a:lnTo>
                <a:cubicBezTo>
                  <a:pt x="2236391" y="1218635"/>
                  <a:pt x="2253764" y="1274291"/>
                  <a:pt x="2297382" y="1303040"/>
                </a:cubicBezTo>
                <a:lnTo>
                  <a:pt x="3039614" y="2235187"/>
                </a:lnTo>
                <a:cubicBezTo>
                  <a:pt x="3131285" y="2357556"/>
                  <a:pt x="3084341" y="2445279"/>
                  <a:pt x="2970862" y="2437539"/>
                </a:cubicBezTo>
                <a:lnTo>
                  <a:pt x="2033460" y="2080013"/>
                </a:lnTo>
                <a:cubicBezTo>
                  <a:pt x="1980971" y="2076696"/>
                  <a:pt x="1933288" y="2110237"/>
                  <a:pt x="1919242" y="2160733"/>
                </a:cubicBezTo>
                <a:lnTo>
                  <a:pt x="1654212" y="3197188"/>
                </a:lnTo>
                <a:cubicBezTo>
                  <a:pt x="1623532" y="3306289"/>
                  <a:pt x="1467545" y="3304446"/>
                  <a:pt x="1439822" y="3194608"/>
                </a:cubicBezTo>
                <a:lnTo>
                  <a:pt x="1096428" y="2150781"/>
                </a:lnTo>
                <a:cubicBezTo>
                  <a:pt x="1083491" y="2099917"/>
                  <a:pt x="1036917" y="2065270"/>
                  <a:pt x="984428" y="2067481"/>
                </a:cubicBezTo>
                <a:lnTo>
                  <a:pt x="115779" y="2430167"/>
                </a:lnTo>
                <a:cubicBezTo>
                  <a:pt x="2300" y="2434958"/>
                  <a:pt x="-44274" y="2286420"/>
                  <a:pt x="52201" y="2225972"/>
                </a:cubicBezTo>
                <a:lnTo>
                  <a:pt x="740097" y="1283874"/>
                </a:lnTo>
                <a:cubicBezTo>
                  <a:pt x="784454" y="1255862"/>
                  <a:pt x="803305" y="1200943"/>
                  <a:pt x="784824" y="1151921"/>
                </a:cubicBezTo>
                <a:lnTo>
                  <a:pt x="58116" y="149744"/>
                </a:lnTo>
                <a:cubicBezTo>
                  <a:pt x="18564" y="43592"/>
                  <a:pt x="145720" y="-46342"/>
                  <a:pt x="232954" y="26269"/>
                </a:cubicBezTo>
                <a:lnTo>
                  <a:pt x="1456455" y="677923"/>
                </a:lnTo>
                <a:cubicBezTo>
                  <a:pt x="1496746" y="711464"/>
                  <a:pt x="1555149" y="712202"/>
                  <a:pt x="1596179" y="679766"/>
                </a:cubicBezTo>
                <a:lnTo>
                  <a:pt x="2898043" y="21846"/>
                </a:lnTo>
                <a:cubicBezTo>
                  <a:pt x="2997106" y="-41919"/>
                  <a:pt x="3112063" y="44329"/>
                  <a:pt x="3069925" y="149744"/>
                </a:cubicBezTo>
                <a:lnTo>
                  <a:pt x="3070294" y="149375"/>
                </a:lnTo>
                <a:close/>
              </a:path>
            </a:pathLst>
          </a:custGeom>
          <a:solidFill>
            <a:srgbClr val="752CC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4_Title Slide">
  <p:cSld name="14_Title Slide">
    <p:spTree>
      <p:nvGrpSpPr>
        <p:cNvPr id="38" name="Shape 38"/>
        <p:cNvGrpSpPr/>
        <p:nvPr/>
      </p:nvGrpSpPr>
      <p:grpSpPr>
        <a:xfrm>
          <a:off x="0" y="0"/>
          <a:ext cx="0" cy="0"/>
          <a:chOff x="0" y="0"/>
          <a:chExt cx="0" cy="0"/>
        </a:xfrm>
      </p:grpSpPr>
      <p:sp>
        <p:nvSpPr>
          <p:cNvPr id="39" name="Google Shape;39;p30"/>
          <p:cNvSpPr/>
          <p:nvPr/>
        </p:nvSpPr>
        <p:spPr>
          <a:xfrm>
            <a:off x="0" y="0"/>
            <a:ext cx="3730625" cy="5227638"/>
          </a:xfrm>
          <a:prstGeom prst="rect">
            <a:avLst/>
          </a:prstGeom>
          <a:solidFill>
            <a:srgbClr val="2C7CA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40" name="Google Shape;40;p30"/>
          <p:cNvSpPr/>
          <p:nvPr>
            <p:ph idx="2" type="pic"/>
          </p:nvPr>
        </p:nvSpPr>
        <p:spPr>
          <a:xfrm>
            <a:off x="1524000" y="1034143"/>
            <a:ext cx="3730171" cy="4789714"/>
          </a:xfrm>
          <a:prstGeom prst="rect">
            <a:avLst/>
          </a:prstGeom>
          <a:solidFill>
            <a:schemeClr val="lt1"/>
          </a:solidFill>
          <a:ln>
            <a:noFill/>
          </a:ln>
        </p:spPr>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6_Title Slide">
  <p:cSld name="16_Title Slide">
    <p:spTree>
      <p:nvGrpSpPr>
        <p:cNvPr id="41" name="Shape 41"/>
        <p:cNvGrpSpPr/>
        <p:nvPr/>
      </p:nvGrpSpPr>
      <p:grpSpPr>
        <a:xfrm>
          <a:off x="0" y="0"/>
          <a:ext cx="0" cy="0"/>
          <a:chOff x="0" y="0"/>
          <a:chExt cx="0" cy="0"/>
        </a:xfrm>
      </p:grpSpPr>
      <p:sp>
        <p:nvSpPr>
          <p:cNvPr id="42" name="Google Shape;42;p31"/>
          <p:cNvSpPr/>
          <p:nvPr>
            <p:ph idx="2" type="pic"/>
          </p:nvPr>
        </p:nvSpPr>
        <p:spPr>
          <a:xfrm>
            <a:off x="0" y="0"/>
            <a:ext cx="12192000" cy="3024554"/>
          </a:xfrm>
          <a:prstGeom prst="rect">
            <a:avLst/>
          </a:prstGeom>
          <a:solidFill>
            <a:schemeClr val="lt1"/>
          </a:solidFill>
          <a:ln>
            <a:noFill/>
          </a:ln>
        </p:spPr>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2_Title Slide">
  <p:cSld name="32_Title Slide">
    <p:spTree>
      <p:nvGrpSpPr>
        <p:cNvPr id="43" name="Shape 43"/>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6_Title Slide">
  <p:cSld name="26_Title Slide">
    <p:spTree>
      <p:nvGrpSpPr>
        <p:cNvPr id="44" name="Shape 44"/>
        <p:cNvGrpSpPr/>
        <p:nvPr/>
      </p:nvGrpSpPr>
      <p:grpSpPr>
        <a:xfrm>
          <a:off x="0" y="0"/>
          <a:ext cx="0" cy="0"/>
          <a:chOff x="0" y="0"/>
          <a:chExt cx="0" cy="0"/>
        </a:xfrm>
      </p:grpSpPr>
      <p:sp>
        <p:nvSpPr>
          <p:cNvPr id="45" name="Google Shape;45;p33"/>
          <p:cNvSpPr/>
          <p:nvPr>
            <p:ph idx="2" type="pic"/>
          </p:nvPr>
        </p:nvSpPr>
        <p:spPr>
          <a:xfrm>
            <a:off x="8708570" y="0"/>
            <a:ext cx="3483429" cy="6858000"/>
          </a:xfrm>
          <a:prstGeom prst="rect">
            <a:avLst/>
          </a:prstGeom>
          <a:solidFill>
            <a:schemeClr val="lt1"/>
          </a:solidFill>
          <a:ln>
            <a:noFill/>
          </a:ln>
        </p:spPr>
      </p:sp>
      <p:sp>
        <p:nvSpPr>
          <p:cNvPr id="46" name="Google Shape;46;p33"/>
          <p:cNvSpPr/>
          <p:nvPr>
            <p:ph idx="3" type="pic"/>
          </p:nvPr>
        </p:nvSpPr>
        <p:spPr>
          <a:xfrm>
            <a:off x="5907315" y="3428998"/>
            <a:ext cx="2728686" cy="3429001"/>
          </a:xfrm>
          <a:prstGeom prst="rect">
            <a:avLst/>
          </a:prstGeom>
          <a:solidFill>
            <a:schemeClr val="lt1"/>
          </a:solidFill>
          <a:ln>
            <a:noFill/>
          </a:ln>
        </p:spPr>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5_Title Slide">
  <p:cSld name="35_Title Slide">
    <p:spTree>
      <p:nvGrpSpPr>
        <p:cNvPr id="47" name="Shape 47"/>
        <p:cNvGrpSpPr/>
        <p:nvPr/>
      </p:nvGrpSpPr>
      <p:grpSpPr>
        <a:xfrm>
          <a:off x="0" y="0"/>
          <a:ext cx="0" cy="0"/>
          <a:chOff x="0" y="0"/>
          <a:chExt cx="0" cy="0"/>
        </a:xfrm>
      </p:grpSpPr>
      <p:sp>
        <p:nvSpPr>
          <p:cNvPr id="48" name="Google Shape;48;p35"/>
          <p:cNvSpPr/>
          <p:nvPr>
            <p:ph idx="2" type="pic"/>
          </p:nvPr>
        </p:nvSpPr>
        <p:spPr>
          <a:xfrm>
            <a:off x="4789714" y="2025748"/>
            <a:ext cx="2612572" cy="1644552"/>
          </a:xfrm>
          <a:prstGeom prst="rect">
            <a:avLst/>
          </a:prstGeom>
          <a:solidFill>
            <a:schemeClr val="lt1"/>
          </a:solidFill>
          <a:ln>
            <a:noFill/>
          </a:ln>
        </p:spPr>
      </p:sp>
      <p:sp>
        <p:nvSpPr>
          <p:cNvPr id="49" name="Google Shape;49;p35"/>
          <p:cNvSpPr/>
          <p:nvPr>
            <p:ph idx="3" type="pic"/>
          </p:nvPr>
        </p:nvSpPr>
        <p:spPr>
          <a:xfrm>
            <a:off x="8403771" y="2025748"/>
            <a:ext cx="2612572" cy="1644552"/>
          </a:xfrm>
          <a:prstGeom prst="rect">
            <a:avLst/>
          </a:prstGeom>
          <a:solidFill>
            <a:schemeClr val="lt1"/>
          </a:solidFill>
          <a:ln>
            <a:noFill/>
          </a:ln>
        </p:spPr>
      </p:sp>
      <p:sp>
        <p:nvSpPr>
          <p:cNvPr id="50" name="Google Shape;50;p35"/>
          <p:cNvSpPr/>
          <p:nvPr>
            <p:ph idx="4" type="pic"/>
          </p:nvPr>
        </p:nvSpPr>
        <p:spPr>
          <a:xfrm>
            <a:off x="1175657" y="2025748"/>
            <a:ext cx="2612572" cy="1644552"/>
          </a:xfrm>
          <a:prstGeom prst="rect">
            <a:avLst/>
          </a:prstGeom>
          <a:solidFill>
            <a:schemeClr val="lt1"/>
          </a:solidFill>
          <a:ln>
            <a:noFill/>
          </a:ln>
        </p:spPr>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4_Title Slide">
  <p:cSld name="34_Title Slide">
    <p:spTree>
      <p:nvGrpSpPr>
        <p:cNvPr id="51" name="Shape 51"/>
        <p:cNvGrpSpPr/>
        <p:nvPr/>
      </p:nvGrpSpPr>
      <p:grpSpPr>
        <a:xfrm>
          <a:off x="0" y="0"/>
          <a:ext cx="0" cy="0"/>
          <a:chOff x="0" y="0"/>
          <a:chExt cx="0" cy="0"/>
        </a:xfrm>
      </p:grpSpPr>
      <p:sp>
        <p:nvSpPr>
          <p:cNvPr id="52" name="Google Shape;52;p36"/>
          <p:cNvSpPr/>
          <p:nvPr>
            <p:ph idx="2" type="pic"/>
          </p:nvPr>
        </p:nvSpPr>
        <p:spPr>
          <a:xfrm>
            <a:off x="6096000" y="0"/>
            <a:ext cx="6096000" cy="6858000"/>
          </a:xfrm>
          <a:prstGeom prst="rect">
            <a:avLst/>
          </a:prstGeom>
          <a:solidFill>
            <a:schemeClr val="lt1"/>
          </a:solidFill>
          <a:ln>
            <a:noFill/>
          </a:ln>
        </p:spPr>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1_Title Slide">
  <p:cSld name="31_Title Slide">
    <p:spTree>
      <p:nvGrpSpPr>
        <p:cNvPr id="53" name="Shape 53"/>
        <p:cNvGrpSpPr/>
        <p:nvPr/>
      </p:nvGrpSpPr>
      <p:grpSpPr>
        <a:xfrm>
          <a:off x="0" y="0"/>
          <a:ext cx="0" cy="0"/>
          <a:chOff x="0" y="0"/>
          <a:chExt cx="0" cy="0"/>
        </a:xfrm>
      </p:grpSpPr>
      <p:sp>
        <p:nvSpPr>
          <p:cNvPr id="54" name="Google Shape;54;p37"/>
          <p:cNvSpPr/>
          <p:nvPr>
            <p:ph idx="2" type="pic"/>
          </p:nvPr>
        </p:nvSpPr>
        <p:spPr>
          <a:xfrm>
            <a:off x="2840182" y="0"/>
            <a:ext cx="9351818" cy="6858000"/>
          </a:xfrm>
          <a:prstGeom prst="rect">
            <a:avLst/>
          </a:prstGeom>
          <a:solidFill>
            <a:schemeClr val="lt1"/>
          </a:solidFill>
          <a:ln>
            <a:noFill/>
          </a:ln>
        </p:spPr>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_Title Slide">
  <p:cSld name="5_Title Slide">
    <p:spTree>
      <p:nvGrpSpPr>
        <p:cNvPr id="55" name="Shape 55"/>
        <p:cNvGrpSpPr/>
        <p:nvPr/>
      </p:nvGrpSpPr>
      <p:grpSpPr>
        <a:xfrm>
          <a:off x="0" y="0"/>
          <a:ext cx="0" cy="0"/>
          <a:chOff x="0" y="0"/>
          <a:chExt cx="0" cy="0"/>
        </a:xfrm>
      </p:grpSpPr>
      <p:sp>
        <p:nvSpPr>
          <p:cNvPr id="56" name="Google Shape;56;p38"/>
          <p:cNvSpPr/>
          <p:nvPr/>
        </p:nvSpPr>
        <p:spPr>
          <a:xfrm>
            <a:off x="0" y="2157413"/>
            <a:ext cx="6197600" cy="2543175"/>
          </a:xfrm>
          <a:prstGeom prst="rect">
            <a:avLst/>
          </a:prstGeom>
          <a:gradFill>
            <a:gsLst>
              <a:gs pos="0">
                <a:srgbClr val="61D79D"/>
              </a:gs>
              <a:gs pos="100000">
                <a:srgbClr val="3DA1D6"/>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7" name="Google Shape;57;p38"/>
          <p:cNvSpPr/>
          <p:nvPr>
            <p:ph idx="2" type="pic"/>
          </p:nvPr>
        </p:nvSpPr>
        <p:spPr>
          <a:xfrm>
            <a:off x="1045026" y="812800"/>
            <a:ext cx="3207659" cy="3265715"/>
          </a:xfrm>
          <a:prstGeom prst="rect">
            <a:avLst/>
          </a:prstGeom>
          <a:solidFill>
            <a:schemeClr val="lt1"/>
          </a:solidFill>
          <a:ln>
            <a:noFill/>
          </a:ln>
        </p:spPr>
      </p:sp>
      <p:sp>
        <p:nvSpPr>
          <p:cNvPr id="58" name="Google Shape;58;p38"/>
          <p:cNvSpPr/>
          <p:nvPr>
            <p:ph idx="3" type="pic"/>
          </p:nvPr>
        </p:nvSpPr>
        <p:spPr>
          <a:xfrm>
            <a:off x="2387601" y="2445657"/>
            <a:ext cx="3207658" cy="3599541"/>
          </a:xfrm>
          <a:prstGeom prst="rect">
            <a:avLst/>
          </a:prstGeom>
          <a:solidFill>
            <a:schemeClr val="lt1"/>
          </a:solidFill>
          <a:ln cap="flat" cmpd="sng" w="57150">
            <a:solidFill>
              <a:schemeClr val="lt1"/>
            </a:solidFill>
            <a:prstDash val="solid"/>
            <a:round/>
            <a:headEnd len="sm" w="sm" type="none"/>
            <a:tailEnd len="sm" w="sm" type="none"/>
          </a:ln>
        </p:spPr>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6_Title Slide">
  <p:cSld name="6_Title Slide">
    <p:spTree>
      <p:nvGrpSpPr>
        <p:cNvPr id="59" name="Shape 59"/>
        <p:cNvGrpSpPr/>
        <p:nvPr/>
      </p:nvGrpSpPr>
      <p:grpSpPr>
        <a:xfrm>
          <a:off x="0" y="0"/>
          <a:ext cx="0" cy="0"/>
          <a:chOff x="0" y="0"/>
          <a:chExt cx="0" cy="0"/>
        </a:xfrm>
      </p:grpSpPr>
      <p:sp>
        <p:nvSpPr>
          <p:cNvPr id="60" name="Google Shape;60;p39"/>
          <p:cNvSpPr/>
          <p:nvPr/>
        </p:nvSpPr>
        <p:spPr>
          <a:xfrm>
            <a:off x="0" y="0"/>
            <a:ext cx="7024688" cy="6858000"/>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1" name="Google Shape;61;p39"/>
          <p:cNvSpPr/>
          <p:nvPr>
            <p:ph idx="2" type="pic"/>
          </p:nvPr>
        </p:nvSpPr>
        <p:spPr>
          <a:xfrm>
            <a:off x="5181600" y="584199"/>
            <a:ext cx="3490686" cy="1727202"/>
          </a:xfrm>
          <a:prstGeom prst="rect">
            <a:avLst/>
          </a:prstGeom>
          <a:solidFill>
            <a:schemeClr val="lt1"/>
          </a:solidFill>
          <a:ln>
            <a:noFill/>
          </a:ln>
        </p:spPr>
      </p:sp>
      <p:sp>
        <p:nvSpPr>
          <p:cNvPr id="62" name="Google Shape;62;p39"/>
          <p:cNvSpPr/>
          <p:nvPr>
            <p:ph idx="3" type="pic"/>
          </p:nvPr>
        </p:nvSpPr>
        <p:spPr>
          <a:xfrm>
            <a:off x="5181600" y="2565399"/>
            <a:ext cx="3490686" cy="1727202"/>
          </a:xfrm>
          <a:prstGeom prst="rect">
            <a:avLst/>
          </a:prstGeom>
          <a:solidFill>
            <a:schemeClr val="lt1"/>
          </a:solidFill>
          <a:ln>
            <a:noFill/>
          </a:ln>
        </p:spPr>
      </p:sp>
      <p:sp>
        <p:nvSpPr>
          <p:cNvPr id="63" name="Google Shape;63;p39"/>
          <p:cNvSpPr/>
          <p:nvPr>
            <p:ph idx="4" type="pic"/>
          </p:nvPr>
        </p:nvSpPr>
        <p:spPr>
          <a:xfrm>
            <a:off x="5181600" y="4546599"/>
            <a:ext cx="3490686" cy="1727202"/>
          </a:xfrm>
          <a:prstGeom prst="rect">
            <a:avLst/>
          </a:prstGeom>
          <a:solidFill>
            <a:schemeClr val="lt1"/>
          </a:solidFill>
          <a:ln>
            <a:noFill/>
          </a:ln>
        </p:spPr>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7_Title Slide">
  <p:cSld name="7_Title Slide">
    <p:spTree>
      <p:nvGrpSpPr>
        <p:cNvPr id="64" name="Shape 64"/>
        <p:cNvGrpSpPr/>
        <p:nvPr/>
      </p:nvGrpSpPr>
      <p:grpSpPr>
        <a:xfrm>
          <a:off x="0" y="0"/>
          <a:ext cx="0" cy="0"/>
          <a:chOff x="0" y="0"/>
          <a:chExt cx="0" cy="0"/>
        </a:xfrm>
      </p:grpSpPr>
      <p:sp>
        <p:nvSpPr>
          <p:cNvPr id="65" name="Google Shape;65;p40"/>
          <p:cNvSpPr/>
          <p:nvPr>
            <p:ph idx="2" type="pic"/>
          </p:nvPr>
        </p:nvSpPr>
        <p:spPr>
          <a:xfrm>
            <a:off x="5965371" y="874487"/>
            <a:ext cx="1346202" cy="1346202"/>
          </a:xfrm>
          <a:prstGeom prst="rect">
            <a:avLst/>
          </a:prstGeom>
          <a:solidFill>
            <a:schemeClr val="lt1"/>
          </a:solidFill>
          <a:ln>
            <a:noFill/>
          </a:ln>
        </p:spPr>
      </p:sp>
      <p:sp>
        <p:nvSpPr>
          <p:cNvPr id="66" name="Google Shape;66;p40"/>
          <p:cNvSpPr/>
          <p:nvPr>
            <p:ph idx="3" type="pic"/>
          </p:nvPr>
        </p:nvSpPr>
        <p:spPr>
          <a:xfrm>
            <a:off x="5965370" y="2755899"/>
            <a:ext cx="1346202" cy="1346202"/>
          </a:xfrm>
          <a:prstGeom prst="rect">
            <a:avLst/>
          </a:prstGeom>
          <a:solidFill>
            <a:schemeClr val="lt1"/>
          </a:solidFill>
          <a:ln>
            <a:noFill/>
          </a:ln>
        </p:spPr>
      </p:sp>
      <p:sp>
        <p:nvSpPr>
          <p:cNvPr id="67" name="Google Shape;67;p40"/>
          <p:cNvSpPr/>
          <p:nvPr>
            <p:ph idx="4" type="pic"/>
          </p:nvPr>
        </p:nvSpPr>
        <p:spPr>
          <a:xfrm>
            <a:off x="5965369" y="4637311"/>
            <a:ext cx="1346202" cy="1346202"/>
          </a:xfrm>
          <a:prstGeom prst="rect">
            <a:avLst/>
          </a:prstGeom>
          <a:solidFill>
            <a:schemeClr val="lt1"/>
          </a:solidFill>
          <a:ln>
            <a:noFill/>
          </a:ln>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Slide">
  <p:cSld name="1_Title Slide">
    <p:spTree>
      <p:nvGrpSpPr>
        <p:cNvPr id="20" name="Shape 20"/>
        <p:cNvGrpSpPr/>
        <p:nvPr/>
      </p:nvGrpSpPr>
      <p:grpSpPr>
        <a:xfrm>
          <a:off x="0" y="0"/>
          <a:ext cx="0" cy="0"/>
          <a:chOff x="0" y="0"/>
          <a:chExt cx="0" cy="0"/>
        </a:xfrm>
      </p:grpSpPr>
      <p:sp>
        <p:nvSpPr>
          <p:cNvPr id="21" name="Google Shape;21;p22"/>
          <p:cNvSpPr/>
          <p:nvPr>
            <p:ph idx="2" type="pic"/>
          </p:nvPr>
        </p:nvSpPr>
        <p:spPr>
          <a:xfrm>
            <a:off x="0" y="0"/>
            <a:ext cx="12192000" cy="6858000"/>
          </a:xfrm>
          <a:prstGeom prst="rect">
            <a:avLst/>
          </a:prstGeom>
          <a:solidFill>
            <a:schemeClr val="lt1"/>
          </a:solidFill>
          <a:ln>
            <a:noFill/>
          </a:ln>
        </p:spPr>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1_Title Slide">
  <p:cSld name="11_Title Slide">
    <p:spTree>
      <p:nvGrpSpPr>
        <p:cNvPr id="68" name="Shape 68"/>
        <p:cNvGrpSpPr/>
        <p:nvPr/>
      </p:nvGrpSpPr>
      <p:grpSpPr>
        <a:xfrm>
          <a:off x="0" y="0"/>
          <a:ext cx="0" cy="0"/>
          <a:chOff x="0" y="0"/>
          <a:chExt cx="0" cy="0"/>
        </a:xfrm>
      </p:grpSpPr>
      <p:sp>
        <p:nvSpPr>
          <p:cNvPr id="69" name="Google Shape;69;p41"/>
          <p:cNvSpPr/>
          <p:nvPr/>
        </p:nvSpPr>
        <p:spPr>
          <a:xfrm>
            <a:off x="8651875" y="0"/>
            <a:ext cx="3540125" cy="6858000"/>
          </a:xfrm>
          <a:prstGeom prst="rect">
            <a:avLst/>
          </a:prstGeom>
          <a:gradFill>
            <a:gsLst>
              <a:gs pos="0">
                <a:srgbClr val="61D79D"/>
              </a:gs>
              <a:gs pos="100000">
                <a:srgbClr val="3DA1D6"/>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0" name="Google Shape;70;p41"/>
          <p:cNvSpPr/>
          <p:nvPr>
            <p:ph idx="2" type="pic"/>
          </p:nvPr>
        </p:nvSpPr>
        <p:spPr>
          <a:xfrm>
            <a:off x="6710289" y="0"/>
            <a:ext cx="4192172" cy="5795889"/>
          </a:xfrm>
          <a:prstGeom prst="rect">
            <a:avLst/>
          </a:prstGeom>
          <a:solidFill>
            <a:schemeClr val="lt1"/>
          </a:solidFill>
          <a:ln>
            <a:noFill/>
          </a:ln>
        </p:spPr>
      </p:sp>
      <p:sp>
        <p:nvSpPr>
          <p:cNvPr id="71" name="Google Shape;71;p41"/>
          <p:cNvSpPr/>
          <p:nvPr>
            <p:ph idx="3" type="pic"/>
          </p:nvPr>
        </p:nvSpPr>
        <p:spPr>
          <a:xfrm>
            <a:off x="5650639" y="2391508"/>
            <a:ext cx="2250830" cy="1691389"/>
          </a:xfrm>
          <a:prstGeom prst="rect">
            <a:avLst/>
          </a:prstGeom>
          <a:solidFill>
            <a:schemeClr val="lt1"/>
          </a:solidFill>
          <a:ln cap="flat" cmpd="sng" w="76200">
            <a:solidFill>
              <a:schemeClr val="lt1"/>
            </a:solidFill>
            <a:prstDash val="solid"/>
            <a:round/>
            <a:headEnd len="sm" w="sm" type="none"/>
            <a:tailEnd len="sm" w="sm" type="none"/>
          </a:ln>
        </p:spPr>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3_Title Slide">
  <p:cSld name="13_Title Slide">
    <p:spTree>
      <p:nvGrpSpPr>
        <p:cNvPr id="72" name="Shape 72"/>
        <p:cNvGrpSpPr/>
        <p:nvPr/>
      </p:nvGrpSpPr>
      <p:grpSpPr>
        <a:xfrm>
          <a:off x="0" y="0"/>
          <a:ext cx="0" cy="0"/>
          <a:chOff x="0" y="0"/>
          <a:chExt cx="0" cy="0"/>
        </a:xfrm>
      </p:grpSpPr>
      <p:sp>
        <p:nvSpPr>
          <p:cNvPr id="73" name="Google Shape;73;p42"/>
          <p:cNvSpPr/>
          <p:nvPr/>
        </p:nvSpPr>
        <p:spPr>
          <a:xfrm>
            <a:off x="6415088" y="1490663"/>
            <a:ext cx="3875087" cy="3876675"/>
          </a:xfrm>
          <a:prstGeom prst="ellipse">
            <a:avLst/>
          </a:prstGeom>
          <a:gradFill>
            <a:gsLst>
              <a:gs pos="0">
                <a:srgbClr val="61D79D"/>
              </a:gs>
              <a:gs pos="100000">
                <a:srgbClr val="3DA1D6"/>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4" name="Google Shape;74;p42"/>
          <p:cNvSpPr/>
          <p:nvPr>
            <p:ph idx="2" type="pic"/>
          </p:nvPr>
        </p:nvSpPr>
        <p:spPr>
          <a:xfrm>
            <a:off x="5499099" y="1041400"/>
            <a:ext cx="1295400" cy="1295400"/>
          </a:xfrm>
          <a:prstGeom prst="rect">
            <a:avLst/>
          </a:prstGeom>
          <a:solidFill>
            <a:schemeClr val="lt1"/>
          </a:solidFill>
          <a:ln>
            <a:noFill/>
          </a:ln>
        </p:spPr>
      </p:sp>
      <p:sp>
        <p:nvSpPr>
          <p:cNvPr id="75" name="Google Shape;75;p42"/>
          <p:cNvSpPr/>
          <p:nvPr>
            <p:ph idx="3" type="pic"/>
          </p:nvPr>
        </p:nvSpPr>
        <p:spPr>
          <a:xfrm>
            <a:off x="8888184" y="3032088"/>
            <a:ext cx="1295400" cy="1295400"/>
          </a:xfrm>
          <a:prstGeom prst="rect">
            <a:avLst/>
          </a:prstGeom>
          <a:solidFill>
            <a:schemeClr val="lt1"/>
          </a:solidFill>
          <a:ln>
            <a:noFill/>
          </a:ln>
        </p:spPr>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5_Title Slide">
  <p:cSld name="15_Title Slide">
    <p:bg>
      <p:bgPr>
        <a:solidFill>
          <a:srgbClr val="F9F9F9"/>
        </a:solidFill>
      </p:bgPr>
    </p:bg>
    <p:spTree>
      <p:nvGrpSpPr>
        <p:cNvPr id="76" name="Shape 76"/>
        <p:cNvGrpSpPr/>
        <p:nvPr/>
      </p:nvGrpSpPr>
      <p:grpSpPr>
        <a:xfrm>
          <a:off x="0" y="0"/>
          <a:ext cx="0" cy="0"/>
          <a:chOff x="0" y="0"/>
          <a:chExt cx="0" cy="0"/>
        </a:xfrm>
      </p:grpSpPr>
      <p:sp>
        <p:nvSpPr>
          <p:cNvPr id="77" name="Google Shape;77;p43"/>
          <p:cNvSpPr/>
          <p:nvPr>
            <p:ph idx="2" type="pic"/>
          </p:nvPr>
        </p:nvSpPr>
        <p:spPr>
          <a:xfrm>
            <a:off x="7082972" y="3891642"/>
            <a:ext cx="2496458" cy="2496458"/>
          </a:xfrm>
          <a:prstGeom prst="rect">
            <a:avLst/>
          </a:prstGeom>
          <a:solidFill>
            <a:schemeClr val="lt1"/>
          </a:solidFill>
          <a:ln cap="flat" cmpd="sng" w="57150">
            <a:solidFill>
              <a:schemeClr val="lt1"/>
            </a:solidFill>
            <a:prstDash val="solid"/>
            <a:round/>
            <a:headEnd len="sm" w="sm" type="none"/>
            <a:tailEnd len="sm" w="sm" type="none"/>
          </a:ln>
        </p:spPr>
      </p:sp>
      <p:sp>
        <p:nvSpPr>
          <p:cNvPr id="78" name="Google Shape;78;p43"/>
          <p:cNvSpPr/>
          <p:nvPr>
            <p:ph idx="3" type="pic"/>
          </p:nvPr>
        </p:nvSpPr>
        <p:spPr>
          <a:xfrm>
            <a:off x="4332514" y="1511298"/>
            <a:ext cx="3127830" cy="3127830"/>
          </a:xfrm>
          <a:prstGeom prst="rect">
            <a:avLst/>
          </a:prstGeom>
          <a:solidFill>
            <a:schemeClr val="lt1"/>
          </a:solidFill>
          <a:ln cap="flat" cmpd="sng" w="57150">
            <a:solidFill>
              <a:schemeClr val="lt1"/>
            </a:solidFill>
            <a:prstDash val="solid"/>
            <a:round/>
            <a:headEnd len="sm" w="sm" type="none"/>
            <a:tailEnd len="sm" w="sm" type="none"/>
          </a:ln>
        </p:spPr>
      </p:sp>
      <p:sp>
        <p:nvSpPr>
          <p:cNvPr id="79" name="Google Shape;79;p43"/>
          <p:cNvSpPr/>
          <p:nvPr>
            <p:ph idx="4" type="pic"/>
          </p:nvPr>
        </p:nvSpPr>
        <p:spPr>
          <a:xfrm>
            <a:off x="7736115" y="469900"/>
            <a:ext cx="1959428" cy="1959428"/>
          </a:xfrm>
          <a:prstGeom prst="rect">
            <a:avLst/>
          </a:prstGeom>
          <a:solidFill>
            <a:schemeClr val="lt1"/>
          </a:solidFill>
          <a:ln cap="flat" cmpd="sng" w="57150">
            <a:solidFill>
              <a:schemeClr val="lt1"/>
            </a:solidFill>
            <a:prstDash val="solid"/>
            <a:round/>
            <a:headEnd len="sm" w="sm" type="none"/>
            <a:tailEnd len="sm" w="sm" type="none"/>
          </a:ln>
        </p:spPr>
      </p:sp>
      <p:sp>
        <p:nvSpPr>
          <p:cNvPr id="80" name="Google Shape;80;p43"/>
          <p:cNvSpPr/>
          <p:nvPr>
            <p:ph idx="5" type="pic"/>
          </p:nvPr>
        </p:nvSpPr>
        <p:spPr>
          <a:xfrm>
            <a:off x="9347201" y="2578099"/>
            <a:ext cx="2061030" cy="2061030"/>
          </a:xfrm>
          <a:prstGeom prst="rect">
            <a:avLst/>
          </a:prstGeom>
          <a:solidFill>
            <a:schemeClr val="lt1"/>
          </a:solidFill>
          <a:ln cap="flat" cmpd="sng" w="57150">
            <a:solidFill>
              <a:schemeClr val="lt1"/>
            </a:solidFill>
            <a:prstDash val="solid"/>
            <a:round/>
            <a:headEnd len="sm" w="sm" type="none"/>
            <a:tailEnd len="sm" w="sm" type="none"/>
          </a:ln>
        </p:spPr>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7_Title Slide">
  <p:cSld name="17_Title Slide">
    <p:spTree>
      <p:nvGrpSpPr>
        <p:cNvPr id="81" name="Shape 81"/>
        <p:cNvGrpSpPr/>
        <p:nvPr/>
      </p:nvGrpSpPr>
      <p:grpSpPr>
        <a:xfrm>
          <a:off x="0" y="0"/>
          <a:ext cx="0" cy="0"/>
          <a:chOff x="0" y="0"/>
          <a:chExt cx="0" cy="0"/>
        </a:xfrm>
      </p:grpSpPr>
      <p:sp>
        <p:nvSpPr>
          <p:cNvPr id="82" name="Google Shape;82;p44"/>
          <p:cNvSpPr/>
          <p:nvPr>
            <p:ph idx="2" type="pic"/>
          </p:nvPr>
        </p:nvSpPr>
        <p:spPr>
          <a:xfrm>
            <a:off x="578577" y="1752600"/>
            <a:ext cx="3352800" cy="3352800"/>
          </a:xfrm>
          <a:prstGeom prst="rect">
            <a:avLst/>
          </a:prstGeom>
          <a:solidFill>
            <a:schemeClr val="lt1"/>
          </a:solidFill>
          <a:ln>
            <a:noFill/>
          </a:ln>
        </p:spPr>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8_Title Slide">
  <p:cSld name="18_Title Slide">
    <p:bg>
      <p:bgPr>
        <a:solidFill>
          <a:srgbClr val="F9F9F9"/>
        </a:solidFill>
      </p:bgPr>
    </p:bg>
    <p:spTree>
      <p:nvGrpSpPr>
        <p:cNvPr id="83" name="Shape 83"/>
        <p:cNvGrpSpPr/>
        <p:nvPr/>
      </p:nvGrpSpPr>
      <p:grpSpPr>
        <a:xfrm>
          <a:off x="0" y="0"/>
          <a:ext cx="0" cy="0"/>
          <a:chOff x="0" y="0"/>
          <a:chExt cx="0" cy="0"/>
        </a:xfrm>
      </p:grpSpPr>
      <p:sp>
        <p:nvSpPr>
          <p:cNvPr id="84" name="Google Shape;84;p45"/>
          <p:cNvSpPr/>
          <p:nvPr>
            <p:ph idx="2" type="pic"/>
          </p:nvPr>
        </p:nvSpPr>
        <p:spPr>
          <a:xfrm>
            <a:off x="0" y="787792"/>
            <a:ext cx="3840480" cy="6070209"/>
          </a:xfrm>
          <a:prstGeom prst="rect">
            <a:avLst/>
          </a:prstGeom>
          <a:solidFill>
            <a:schemeClr val="lt1"/>
          </a:solidFill>
          <a:ln>
            <a:noFill/>
          </a:ln>
        </p:spPr>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9_Title Slide">
  <p:cSld name="19_Title Slide">
    <p:spTree>
      <p:nvGrpSpPr>
        <p:cNvPr id="85" name="Shape 85"/>
        <p:cNvGrpSpPr/>
        <p:nvPr/>
      </p:nvGrpSpPr>
      <p:grpSpPr>
        <a:xfrm>
          <a:off x="0" y="0"/>
          <a:ext cx="0" cy="0"/>
          <a:chOff x="0" y="0"/>
          <a:chExt cx="0" cy="0"/>
        </a:xfrm>
      </p:grpSpPr>
      <p:sp>
        <p:nvSpPr>
          <p:cNvPr id="86" name="Google Shape;86;p46"/>
          <p:cNvSpPr/>
          <p:nvPr>
            <p:ph idx="2" type="pic"/>
          </p:nvPr>
        </p:nvSpPr>
        <p:spPr>
          <a:xfrm>
            <a:off x="0" y="4572003"/>
            <a:ext cx="4068000" cy="2285999"/>
          </a:xfrm>
          <a:prstGeom prst="rect">
            <a:avLst/>
          </a:prstGeom>
          <a:solidFill>
            <a:schemeClr val="lt1"/>
          </a:solidFill>
          <a:ln>
            <a:noFill/>
          </a:ln>
        </p:spPr>
      </p:sp>
      <p:sp>
        <p:nvSpPr>
          <p:cNvPr id="87" name="Google Shape;87;p46"/>
          <p:cNvSpPr/>
          <p:nvPr>
            <p:ph idx="3" type="pic"/>
          </p:nvPr>
        </p:nvSpPr>
        <p:spPr>
          <a:xfrm>
            <a:off x="-12000" y="-4"/>
            <a:ext cx="4092000" cy="2285999"/>
          </a:xfrm>
          <a:prstGeom prst="rect">
            <a:avLst/>
          </a:prstGeom>
          <a:solidFill>
            <a:schemeClr val="lt1"/>
          </a:solidFill>
          <a:ln>
            <a:noFill/>
          </a:ln>
        </p:spPr>
      </p:sp>
      <p:sp>
        <p:nvSpPr>
          <p:cNvPr id="88" name="Google Shape;88;p46"/>
          <p:cNvSpPr/>
          <p:nvPr>
            <p:ph idx="4" type="pic"/>
          </p:nvPr>
        </p:nvSpPr>
        <p:spPr>
          <a:xfrm>
            <a:off x="8124000" y="0"/>
            <a:ext cx="4068000" cy="2285999"/>
          </a:xfrm>
          <a:prstGeom prst="rect">
            <a:avLst/>
          </a:prstGeom>
          <a:solidFill>
            <a:schemeClr val="lt1"/>
          </a:solidFill>
          <a:ln>
            <a:noFill/>
          </a:ln>
        </p:spPr>
      </p:sp>
      <p:sp>
        <p:nvSpPr>
          <p:cNvPr id="89" name="Google Shape;89;p46"/>
          <p:cNvSpPr/>
          <p:nvPr>
            <p:ph idx="5" type="pic"/>
          </p:nvPr>
        </p:nvSpPr>
        <p:spPr>
          <a:xfrm>
            <a:off x="4068000" y="2285998"/>
            <a:ext cx="4068000" cy="2285999"/>
          </a:xfrm>
          <a:prstGeom prst="rect">
            <a:avLst/>
          </a:prstGeom>
          <a:solidFill>
            <a:schemeClr val="lt1"/>
          </a:solidFill>
          <a:ln>
            <a:noFill/>
          </a:ln>
        </p:spPr>
      </p:sp>
      <p:sp>
        <p:nvSpPr>
          <p:cNvPr id="90" name="Google Shape;90;p46"/>
          <p:cNvSpPr/>
          <p:nvPr>
            <p:ph idx="6" type="pic"/>
          </p:nvPr>
        </p:nvSpPr>
        <p:spPr>
          <a:xfrm>
            <a:off x="8124000" y="4572001"/>
            <a:ext cx="4068000" cy="2285999"/>
          </a:xfrm>
          <a:prstGeom prst="rect">
            <a:avLst/>
          </a:prstGeom>
          <a:solidFill>
            <a:schemeClr val="lt1"/>
          </a:solidFill>
          <a:ln>
            <a:noFill/>
          </a:ln>
        </p:spPr>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0_Title Slide">
  <p:cSld name="20_Title Slide">
    <p:spTree>
      <p:nvGrpSpPr>
        <p:cNvPr id="91" name="Shape 91"/>
        <p:cNvGrpSpPr/>
        <p:nvPr/>
      </p:nvGrpSpPr>
      <p:grpSpPr>
        <a:xfrm>
          <a:off x="0" y="0"/>
          <a:ext cx="0" cy="0"/>
          <a:chOff x="0" y="0"/>
          <a:chExt cx="0" cy="0"/>
        </a:xfrm>
      </p:grpSpPr>
      <p:sp>
        <p:nvSpPr>
          <p:cNvPr id="92" name="Google Shape;92;p47"/>
          <p:cNvSpPr/>
          <p:nvPr>
            <p:ph idx="2" type="pic"/>
          </p:nvPr>
        </p:nvSpPr>
        <p:spPr>
          <a:xfrm>
            <a:off x="5638800" y="1300162"/>
            <a:ext cx="6553200" cy="4257675"/>
          </a:xfrm>
          <a:prstGeom prst="rect">
            <a:avLst/>
          </a:prstGeom>
          <a:solidFill>
            <a:schemeClr val="lt1"/>
          </a:solidFill>
          <a:ln>
            <a:noFill/>
          </a:ln>
        </p:spPr>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1_Title Slide">
  <p:cSld name="21_Title Slide">
    <p:spTree>
      <p:nvGrpSpPr>
        <p:cNvPr id="93" name="Shape 93"/>
        <p:cNvGrpSpPr/>
        <p:nvPr/>
      </p:nvGrpSpPr>
      <p:grpSpPr>
        <a:xfrm>
          <a:off x="0" y="0"/>
          <a:ext cx="0" cy="0"/>
          <a:chOff x="0" y="0"/>
          <a:chExt cx="0" cy="0"/>
        </a:xfrm>
      </p:grpSpPr>
      <p:sp>
        <p:nvSpPr>
          <p:cNvPr id="94" name="Google Shape;94;p48"/>
          <p:cNvSpPr/>
          <p:nvPr>
            <p:ph idx="2" type="pic"/>
          </p:nvPr>
        </p:nvSpPr>
        <p:spPr>
          <a:xfrm>
            <a:off x="839371" y="800854"/>
            <a:ext cx="4557933" cy="2608885"/>
          </a:xfrm>
          <a:prstGeom prst="rect">
            <a:avLst/>
          </a:prstGeom>
          <a:solidFill>
            <a:schemeClr val="lt1"/>
          </a:solidFill>
          <a:ln>
            <a:noFill/>
          </a:ln>
        </p:spPr>
      </p:sp>
      <p:sp>
        <p:nvSpPr>
          <p:cNvPr id="95" name="Google Shape;95;p48"/>
          <p:cNvSpPr/>
          <p:nvPr>
            <p:ph idx="3" type="pic"/>
          </p:nvPr>
        </p:nvSpPr>
        <p:spPr>
          <a:xfrm>
            <a:off x="6250560" y="3409739"/>
            <a:ext cx="2358867" cy="1710897"/>
          </a:xfrm>
          <a:prstGeom prst="rect">
            <a:avLst/>
          </a:prstGeom>
          <a:solidFill>
            <a:schemeClr val="lt1"/>
          </a:solidFill>
          <a:ln>
            <a:noFill/>
          </a:ln>
        </p:spPr>
      </p:sp>
      <p:sp>
        <p:nvSpPr>
          <p:cNvPr id="96" name="Google Shape;96;p48"/>
          <p:cNvSpPr/>
          <p:nvPr>
            <p:ph idx="4" type="pic"/>
          </p:nvPr>
        </p:nvSpPr>
        <p:spPr>
          <a:xfrm>
            <a:off x="8993762" y="3409738"/>
            <a:ext cx="2358867" cy="1710897"/>
          </a:xfrm>
          <a:prstGeom prst="rect">
            <a:avLst/>
          </a:prstGeom>
          <a:solidFill>
            <a:schemeClr val="lt1"/>
          </a:solidFill>
          <a:ln>
            <a:noFill/>
          </a:ln>
        </p:spPr>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2_Title Slide">
  <p:cSld name="22_Title Slide">
    <p:spTree>
      <p:nvGrpSpPr>
        <p:cNvPr id="97" name="Shape 97"/>
        <p:cNvGrpSpPr/>
        <p:nvPr/>
      </p:nvGrpSpPr>
      <p:grpSpPr>
        <a:xfrm>
          <a:off x="0" y="0"/>
          <a:ext cx="0" cy="0"/>
          <a:chOff x="0" y="0"/>
          <a:chExt cx="0" cy="0"/>
        </a:xfrm>
      </p:grpSpPr>
      <p:sp>
        <p:nvSpPr>
          <p:cNvPr id="98" name="Google Shape;98;p49"/>
          <p:cNvSpPr/>
          <p:nvPr>
            <p:ph idx="2" type="pic"/>
          </p:nvPr>
        </p:nvSpPr>
        <p:spPr>
          <a:xfrm>
            <a:off x="9453488" y="0"/>
            <a:ext cx="2738514" cy="6858000"/>
          </a:xfrm>
          <a:prstGeom prst="rect">
            <a:avLst/>
          </a:prstGeom>
          <a:solidFill>
            <a:schemeClr val="lt1"/>
          </a:solidFill>
          <a:ln>
            <a:noFill/>
          </a:ln>
        </p:spPr>
      </p:sp>
      <p:sp>
        <p:nvSpPr>
          <p:cNvPr id="99" name="Google Shape;99;p49"/>
          <p:cNvSpPr/>
          <p:nvPr>
            <p:ph idx="3" type="pic"/>
          </p:nvPr>
        </p:nvSpPr>
        <p:spPr>
          <a:xfrm>
            <a:off x="4726744" y="0"/>
            <a:ext cx="4726744" cy="3429000"/>
          </a:xfrm>
          <a:prstGeom prst="rect">
            <a:avLst/>
          </a:prstGeom>
          <a:solidFill>
            <a:schemeClr val="lt1"/>
          </a:solidFill>
          <a:ln>
            <a:noFill/>
          </a:ln>
        </p:spPr>
      </p:sp>
      <p:sp>
        <p:nvSpPr>
          <p:cNvPr id="100" name="Google Shape;100;p49"/>
          <p:cNvSpPr/>
          <p:nvPr>
            <p:ph idx="4" type="pic"/>
          </p:nvPr>
        </p:nvSpPr>
        <p:spPr>
          <a:xfrm>
            <a:off x="0" y="3429000"/>
            <a:ext cx="4726744" cy="3429000"/>
          </a:xfrm>
          <a:prstGeom prst="rect">
            <a:avLst/>
          </a:prstGeom>
          <a:solidFill>
            <a:schemeClr val="lt1"/>
          </a:solidFill>
          <a:ln>
            <a:noFill/>
          </a:ln>
        </p:spPr>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3_Title Slide">
  <p:cSld name="23_Title Slide">
    <p:spTree>
      <p:nvGrpSpPr>
        <p:cNvPr id="101" name="Shape 101"/>
        <p:cNvGrpSpPr/>
        <p:nvPr/>
      </p:nvGrpSpPr>
      <p:grpSpPr>
        <a:xfrm>
          <a:off x="0" y="0"/>
          <a:ext cx="0" cy="0"/>
          <a:chOff x="0" y="0"/>
          <a:chExt cx="0" cy="0"/>
        </a:xfrm>
      </p:grpSpPr>
      <p:sp>
        <p:nvSpPr>
          <p:cNvPr id="102" name="Google Shape;102;p50"/>
          <p:cNvSpPr/>
          <p:nvPr>
            <p:ph idx="2" type="pic"/>
          </p:nvPr>
        </p:nvSpPr>
        <p:spPr>
          <a:xfrm>
            <a:off x="6496050" y="914400"/>
            <a:ext cx="4438650" cy="3962400"/>
          </a:xfrm>
          <a:prstGeom prst="rect">
            <a:avLst/>
          </a:prstGeom>
          <a:solidFill>
            <a:schemeClr val="lt1"/>
          </a:solidFill>
          <a:ln>
            <a:noFill/>
          </a:ln>
        </p:spPr>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Slide">
  <p:cSld name="2_Title Slide">
    <p:spTree>
      <p:nvGrpSpPr>
        <p:cNvPr id="22" name="Shape 22"/>
        <p:cNvGrpSpPr/>
        <p:nvPr/>
      </p:nvGrpSpPr>
      <p:grpSpPr>
        <a:xfrm>
          <a:off x="0" y="0"/>
          <a:ext cx="0" cy="0"/>
          <a:chOff x="0" y="0"/>
          <a:chExt cx="0" cy="0"/>
        </a:xfrm>
      </p:grpSpPr>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4_Title Slide">
  <p:cSld name="24_Title Slide">
    <p:spTree>
      <p:nvGrpSpPr>
        <p:cNvPr id="103" name="Shape 103"/>
        <p:cNvGrpSpPr/>
        <p:nvPr/>
      </p:nvGrpSpPr>
      <p:grpSpPr>
        <a:xfrm>
          <a:off x="0" y="0"/>
          <a:ext cx="0" cy="0"/>
          <a:chOff x="0" y="0"/>
          <a:chExt cx="0" cy="0"/>
        </a:xfrm>
      </p:grpSpPr>
      <p:sp>
        <p:nvSpPr>
          <p:cNvPr id="104" name="Google Shape;104;p51"/>
          <p:cNvSpPr/>
          <p:nvPr>
            <p:ph idx="2" type="pic"/>
          </p:nvPr>
        </p:nvSpPr>
        <p:spPr>
          <a:xfrm>
            <a:off x="7620000" y="713468"/>
            <a:ext cx="4572000" cy="5431064"/>
          </a:xfrm>
          <a:prstGeom prst="rect">
            <a:avLst/>
          </a:prstGeom>
          <a:solidFill>
            <a:schemeClr val="lt1"/>
          </a:solidFill>
          <a:ln>
            <a:noFill/>
          </a:ln>
        </p:spPr>
      </p:sp>
      <p:sp>
        <p:nvSpPr>
          <p:cNvPr id="105" name="Google Shape;105;p51"/>
          <p:cNvSpPr/>
          <p:nvPr>
            <p:ph idx="3" type="pic"/>
          </p:nvPr>
        </p:nvSpPr>
        <p:spPr>
          <a:xfrm>
            <a:off x="5203371" y="713468"/>
            <a:ext cx="2220686" cy="1942646"/>
          </a:xfrm>
          <a:prstGeom prst="rect">
            <a:avLst/>
          </a:prstGeom>
          <a:solidFill>
            <a:schemeClr val="lt1"/>
          </a:solidFill>
          <a:ln>
            <a:noFill/>
          </a:ln>
        </p:spPr>
      </p:sp>
      <p:sp>
        <p:nvSpPr>
          <p:cNvPr id="106" name="Google Shape;106;p51"/>
          <p:cNvSpPr/>
          <p:nvPr>
            <p:ph idx="4" type="pic"/>
          </p:nvPr>
        </p:nvSpPr>
        <p:spPr>
          <a:xfrm>
            <a:off x="5203371" y="3556000"/>
            <a:ext cx="2220686" cy="1942646"/>
          </a:xfrm>
          <a:prstGeom prst="rect">
            <a:avLst/>
          </a:prstGeom>
          <a:solidFill>
            <a:schemeClr val="lt1"/>
          </a:solidFill>
          <a:ln>
            <a:noFill/>
          </a:ln>
        </p:spPr>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5_Title Slide">
  <p:cSld name="25_Title Slide">
    <p:spTree>
      <p:nvGrpSpPr>
        <p:cNvPr id="107" name="Shape 107"/>
        <p:cNvGrpSpPr/>
        <p:nvPr/>
      </p:nvGrpSpPr>
      <p:grpSpPr>
        <a:xfrm>
          <a:off x="0" y="0"/>
          <a:ext cx="0" cy="0"/>
          <a:chOff x="0" y="0"/>
          <a:chExt cx="0" cy="0"/>
        </a:xfrm>
      </p:grpSpPr>
      <p:sp>
        <p:nvSpPr>
          <p:cNvPr id="108" name="Google Shape;108;p52"/>
          <p:cNvSpPr/>
          <p:nvPr>
            <p:ph idx="2" type="pic"/>
          </p:nvPr>
        </p:nvSpPr>
        <p:spPr>
          <a:xfrm>
            <a:off x="1034143" y="1155700"/>
            <a:ext cx="3247572" cy="4546600"/>
          </a:xfrm>
          <a:prstGeom prst="rect">
            <a:avLst/>
          </a:prstGeom>
          <a:solidFill>
            <a:schemeClr val="lt1"/>
          </a:solidFill>
          <a:ln>
            <a:noFill/>
          </a:ln>
        </p:spPr>
      </p:sp>
      <p:sp>
        <p:nvSpPr>
          <p:cNvPr id="109" name="Google Shape;109;p52"/>
          <p:cNvSpPr/>
          <p:nvPr>
            <p:ph idx="3" type="pic"/>
          </p:nvPr>
        </p:nvSpPr>
        <p:spPr>
          <a:xfrm>
            <a:off x="8968015" y="3429000"/>
            <a:ext cx="1453242" cy="1453242"/>
          </a:xfrm>
          <a:prstGeom prst="rect">
            <a:avLst/>
          </a:prstGeom>
          <a:solidFill>
            <a:schemeClr val="lt1"/>
          </a:solidFill>
          <a:ln>
            <a:noFill/>
          </a:ln>
        </p:spPr>
      </p:sp>
      <p:sp>
        <p:nvSpPr>
          <p:cNvPr id="110" name="Google Shape;110;p52"/>
          <p:cNvSpPr/>
          <p:nvPr>
            <p:ph idx="4" type="pic"/>
          </p:nvPr>
        </p:nvSpPr>
        <p:spPr>
          <a:xfrm>
            <a:off x="8968015" y="1155700"/>
            <a:ext cx="1453242" cy="1453242"/>
          </a:xfrm>
          <a:prstGeom prst="rect">
            <a:avLst/>
          </a:prstGeom>
          <a:solidFill>
            <a:schemeClr val="lt1"/>
          </a:solidFill>
          <a:ln>
            <a:noFill/>
          </a:ln>
        </p:spPr>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7_Title Slide">
  <p:cSld name="27_Title Slide">
    <p:spTree>
      <p:nvGrpSpPr>
        <p:cNvPr id="111" name="Shape 111"/>
        <p:cNvGrpSpPr/>
        <p:nvPr/>
      </p:nvGrpSpPr>
      <p:grpSpPr>
        <a:xfrm>
          <a:off x="0" y="0"/>
          <a:ext cx="0" cy="0"/>
          <a:chOff x="0" y="0"/>
          <a:chExt cx="0" cy="0"/>
        </a:xfrm>
      </p:grpSpPr>
      <p:sp>
        <p:nvSpPr>
          <p:cNvPr id="112" name="Google Shape;112;p53"/>
          <p:cNvSpPr/>
          <p:nvPr>
            <p:ph idx="2" type="pic"/>
          </p:nvPr>
        </p:nvSpPr>
        <p:spPr>
          <a:xfrm>
            <a:off x="-1" y="0"/>
            <a:ext cx="3483429" cy="6858000"/>
          </a:xfrm>
          <a:prstGeom prst="rect">
            <a:avLst/>
          </a:prstGeom>
          <a:solidFill>
            <a:schemeClr val="lt1"/>
          </a:solidFill>
          <a:ln>
            <a:noFill/>
          </a:ln>
        </p:spPr>
      </p:sp>
      <p:sp>
        <p:nvSpPr>
          <p:cNvPr id="113" name="Google Shape;113;p53"/>
          <p:cNvSpPr/>
          <p:nvPr>
            <p:ph idx="3" type="pic"/>
          </p:nvPr>
        </p:nvSpPr>
        <p:spPr>
          <a:xfrm>
            <a:off x="3555999" y="3428998"/>
            <a:ext cx="2728686" cy="3429001"/>
          </a:xfrm>
          <a:prstGeom prst="rect">
            <a:avLst/>
          </a:prstGeom>
          <a:solidFill>
            <a:schemeClr val="lt1"/>
          </a:solidFill>
          <a:ln>
            <a:noFill/>
          </a:ln>
        </p:spPr>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8_Title Slide">
  <p:cSld name="28_Title Slide">
    <p:spTree>
      <p:nvGrpSpPr>
        <p:cNvPr id="114" name="Shape 114"/>
        <p:cNvGrpSpPr/>
        <p:nvPr/>
      </p:nvGrpSpPr>
      <p:grpSpPr>
        <a:xfrm>
          <a:off x="0" y="0"/>
          <a:ext cx="0" cy="0"/>
          <a:chOff x="0" y="0"/>
          <a:chExt cx="0" cy="0"/>
        </a:xfrm>
      </p:grpSpPr>
      <p:sp>
        <p:nvSpPr>
          <p:cNvPr id="115" name="Google Shape;115;p54"/>
          <p:cNvSpPr/>
          <p:nvPr>
            <p:ph idx="2" type="pic"/>
          </p:nvPr>
        </p:nvSpPr>
        <p:spPr>
          <a:xfrm>
            <a:off x="1584960" y="1756229"/>
            <a:ext cx="4145279" cy="2297611"/>
          </a:xfrm>
          <a:prstGeom prst="rect">
            <a:avLst/>
          </a:prstGeom>
          <a:solidFill>
            <a:schemeClr val="lt1"/>
          </a:solidFill>
          <a:ln>
            <a:noFill/>
          </a:ln>
        </p:spPr>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9_Title Slide">
  <p:cSld name="29_Title Slide">
    <p:spTree>
      <p:nvGrpSpPr>
        <p:cNvPr id="116" name="Shape 116"/>
        <p:cNvGrpSpPr/>
        <p:nvPr/>
      </p:nvGrpSpPr>
      <p:grpSpPr>
        <a:xfrm>
          <a:off x="0" y="0"/>
          <a:ext cx="0" cy="0"/>
          <a:chOff x="0" y="0"/>
          <a:chExt cx="0" cy="0"/>
        </a:xfrm>
      </p:grpSpPr>
      <p:sp>
        <p:nvSpPr>
          <p:cNvPr id="117" name="Google Shape;117;p55"/>
          <p:cNvSpPr/>
          <p:nvPr>
            <p:ph idx="2" type="pic"/>
          </p:nvPr>
        </p:nvSpPr>
        <p:spPr>
          <a:xfrm>
            <a:off x="5913121" y="1242060"/>
            <a:ext cx="2308860" cy="4351020"/>
          </a:xfrm>
          <a:prstGeom prst="rect">
            <a:avLst/>
          </a:prstGeom>
          <a:solidFill>
            <a:schemeClr val="lt1"/>
          </a:solidFill>
          <a:ln>
            <a:noFill/>
          </a:ln>
        </p:spPr>
      </p:sp>
      <p:sp>
        <p:nvSpPr>
          <p:cNvPr id="118" name="Google Shape;118;p55"/>
          <p:cNvSpPr/>
          <p:nvPr>
            <p:ph idx="3" type="pic"/>
          </p:nvPr>
        </p:nvSpPr>
        <p:spPr>
          <a:xfrm>
            <a:off x="8854735" y="1253490"/>
            <a:ext cx="2308860" cy="4351020"/>
          </a:xfrm>
          <a:prstGeom prst="rect">
            <a:avLst/>
          </a:prstGeom>
          <a:solidFill>
            <a:schemeClr val="lt1"/>
          </a:solidFill>
          <a:ln>
            <a:noFill/>
          </a:ln>
        </p:spPr>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0_Title Slide">
  <p:cSld name="30_Title Slide">
    <p:spTree>
      <p:nvGrpSpPr>
        <p:cNvPr id="119" name="Shape 119"/>
        <p:cNvGrpSpPr/>
        <p:nvPr/>
      </p:nvGrpSpPr>
      <p:grpSpPr>
        <a:xfrm>
          <a:off x="0" y="0"/>
          <a:ext cx="0" cy="0"/>
          <a:chOff x="0" y="0"/>
          <a:chExt cx="0" cy="0"/>
        </a:xfrm>
      </p:grpSpPr>
      <p:sp>
        <p:nvSpPr>
          <p:cNvPr id="120" name="Google Shape;120;p56"/>
          <p:cNvSpPr/>
          <p:nvPr/>
        </p:nvSpPr>
        <p:spPr>
          <a:xfrm>
            <a:off x="3446463" y="1293813"/>
            <a:ext cx="7569200" cy="3587750"/>
          </a:xfrm>
          <a:prstGeom prst="roundRect">
            <a:avLst>
              <a:gd fmla="val 4469" name="adj"/>
            </a:avLst>
          </a:prstGeom>
          <a:solidFill>
            <a:srgbClr val="4E57FE"/>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1" name="Google Shape;121;p56"/>
          <p:cNvSpPr/>
          <p:nvPr>
            <p:ph idx="2" type="pic"/>
          </p:nvPr>
        </p:nvSpPr>
        <p:spPr>
          <a:xfrm>
            <a:off x="1358900" y="2038350"/>
            <a:ext cx="4516228" cy="2889249"/>
          </a:xfrm>
          <a:prstGeom prst="rect">
            <a:avLst/>
          </a:prstGeom>
          <a:solidFill>
            <a:schemeClr val="lt1"/>
          </a:solidFill>
          <a:ln>
            <a:noFill/>
          </a:ln>
        </p:spPr>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3_Title Slide">
  <p:cSld name="33_Title Slide">
    <p:spTree>
      <p:nvGrpSpPr>
        <p:cNvPr id="122" name="Shape 122"/>
        <p:cNvGrpSpPr/>
        <p:nvPr/>
      </p:nvGrpSpPr>
      <p:grpSpPr>
        <a:xfrm>
          <a:off x="0" y="0"/>
          <a:ext cx="0" cy="0"/>
          <a:chOff x="0" y="0"/>
          <a:chExt cx="0" cy="0"/>
        </a:xfrm>
      </p:grpSpPr>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23" name="Shape 123"/>
        <p:cNvGrpSpPr/>
        <p:nvPr/>
      </p:nvGrpSpPr>
      <p:grpSpPr>
        <a:xfrm>
          <a:off x="0" y="0"/>
          <a:ext cx="0" cy="0"/>
          <a:chOff x="0" y="0"/>
          <a:chExt cx="0" cy="0"/>
        </a:xfrm>
      </p:grpSpPr>
      <p:sp>
        <p:nvSpPr>
          <p:cNvPr id="124" name="Google Shape;124;g30a179ba6ae_0_216"/>
          <p:cNvSpPr txBox="1"/>
          <p:nvPr>
            <p:ph type="ctrTitle"/>
          </p:nvPr>
        </p:nvSpPr>
        <p:spPr>
          <a:xfrm>
            <a:off x="415611" y="992767"/>
            <a:ext cx="11360700" cy="2736900"/>
          </a:xfrm>
          <a:prstGeom prst="rect">
            <a:avLst/>
          </a:prstGeom>
        </p:spPr>
        <p:txBody>
          <a:bodyPr anchorCtr="0" anchor="b" bIns="45700" lIns="91425" spcFirstLastPara="1" rIns="91425" wrap="square" tIns="45700">
            <a:noAutofit/>
          </a:bodyPr>
          <a:lstStyle>
            <a:lvl1pPr lvl="0" algn="ctr">
              <a:spcBef>
                <a:spcPts val="0"/>
              </a:spcBef>
              <a:spcAft>
                <a:spcPts val="0"/>
              </a:spcAft>
              <a:buSzPts val="6900"/>
              <a:buNone/>
              <a:defRPr sz="6900"/>
            </a:lvl1pPr>
            <a:lvl2pPr lvl="1" algn="ctr">
              <a:spcBef>
                <a:spcPts val="0"/>
              </a:spcBef>
              <a:spcAft>
                <a:spcPts val="0"/>
              </a:spcAft>
              <a:buSzPts val="6900"/>
              <a:buNone/>
              <a:defRPr sz="6900"/>
            </a:lvl2pPr>
            <a:lvl3pPr lvl="2" algn="ctr">
              <a:spcBef>
                <a:spcPts val="0"/>
              </a:spcBef>
              <a:spcAft>
                <a:spcPts val="0"/>
              </a:spcAft>
              <a:buSzPts val="6900"/>
              <a:buNone/>
              <a:defRPr sz="6900"/>
            </a:lvl3pPr>
            <a:lvl4pPr lvl="3" algn="ctr">
              <a:spcBef>
                <a:spcPts val="0"/>
              </a:spcBef>
              <a:spcAft>
                <a:spcPts val="0"/>
              </a:spcAft>
              <a:buSzPts val="6900"/>
              <a:buNone/>
              <a:defRPr sz="6900"/>
            </a:lvl4pPr>
            <a:lvl5pPr lvl="4" algn="ctr">
              <a:spcBef>
                <a:spcPts val="0"/>
              </a:spcBef>
              <a:spcAft>
                <a:spcPts val="0"/>
              </a:spcAft>
              <a:buSzPts val="6900"/>
              <a:buNone/>
              <a:defRPr sz="6900"/>
            </a:lvl5pPr>
            <a:lvl6pPr lvl="5" algn="ctr">
              <a:spcBef>
                <a:spcPts val="0"/>
              </a:spcBef>
              <a:spcAft>
                <a:spcPts val="0"/>
              </a:spcAft>
              <a:buSzPts val="6900"/>
              <a:buNone/>
              <a:defRPr sz="6900"/>
            </a:lvl6pPr>
            <a:lvl7pPr lvl="6" algn="ctr">
              <a:spcBef>
                <a:spcPts val="0"/>
              </a:spcBef>
              <a:spcAft>
                <a:spcPts val="0"/>
              </a:spcAft>
              <a:buSzPts val="6900"/>
              <a:buNone/>
              <a:defRPr sz="6900"/>
            </a:lvl7pPr>
            <a:lvl8pPr lvl="7" algn="ctr">
              <a:spcBef>
                <a:spcPts val="0"/>
              </a:spcBef>
              <a:spcAft>
                <a:spcPts val="0"/>
              </a:spcAft>
              <a:buSzPts val="6900"/>
              <a:buNone/>
              <a:defRPr sz="6900"/>
            </a:lvl8pPr>
            <a:lvl9pPr lvl="8" algn="ctr">
              <a:spcBef>
                <a:spcPts val="0"/>
              </a:spcBef>
              <a:spcAft>
                <a:spcPts val="0"/>
              </a:spcAft>
              <a:buSzPts val="6900"/>
              <a:buNone/>
              <a:defRPr sz="6900"/>
            </a:lvl9pPr>
          </a:lstStyle>
          <a:p/>
        </p:txBody>
      </p:sp>
      <p:sp>
        <p:nvSpPr>
          <p:cNvPr id="125" name="Google Shape;125;g30a179ba6ae_0_216"/>
          <p:cNvSpPr txBox="1"/>
          <p:nvPr>
            <p:ph idx="1" type="subTitle"/>
          </p:nvPr>
        </p:nvSpPr>
        <p:spPr>
          <a:xfrm>
            <a:off x="415600" y="3778833"/>
            <a:ext cx="11360700" cy="1056600"/>
          </a:xfrm>
          <a:prstGeom prst="rect">
            <a:avLst/>
          </a:prstGeom>
        </p:spPr>
        <p:txBody>
          <a:bodyPr anchorCtr="0" anchor="t" bIns="45700" lIns="91425" spcFirstLastPara="1" rIns="91425" wrap="square" tIns="45700">
            <a:noAutofit/>
          </a:bodyPr>
          <a:lstStyle>
            <a:lvl1pPr lvl="0" algn="ctr">
              <a:lnSpc>
                <a:spcPct val="100000"/>
              </a:lnSpc>
              <a:spcBef>
                <a:spcPts val="1000"/>
              </a:spcBef>
              <a:spcAft>
                <a:spcPts val="0"/>
              </a:spcAft>
              <a:buSzPts val="3700"/>
              <a:buNone/>
              <a:defRPr sz="3700"/>
            </a:lvl1pPr>
            <a:lvl2pPr lvl="1" algn="ctr">
              <a:lnSpc>
                <a:spcPct val="100000"/>
              </a:lnSpc>
              <a:spcBef>
                <a:spcPts val="500"/>
              </a:spcBef>
              <a:spcAft>
                <a:spcPts val="0"/>
              </a:spcAft>
              <a:buSzPts val="3700"/>
              <a:buNone/>
              <a:defRPr sz="3700"/>
            </a:lvl2pPr>
            <a:lvl3pPr lvl="2" algn="ctr">
              <a:lnSpc>
                <a:spcPct val="100000"/>
              </a:lnSpc>
              <a:spcBef>
                <a:spcPts val="500"/>
              </a:spcBef>
              <a:spcAft>
                <a:spcPts val="0"/>
              </a:spcAft>
              <a:buSzPts val="3700"/>
              <a:buNone/>
              <a:defRPr sz="3700"/>
            </a:lvl3pPr>
            <a:lvl4pPr lvl="3" algn="ctr">
              <a:lnSpc>
                <a:spcPct val="100000"/>
              </a:lnSpc>
              <a:spcBef>
                <a:spcPts val="500"/>
              </a:spcBef>
              <a:spcAft>
                <a:spcPts val="0"/>
              </a:spcAft>
              <a:buSzPts val="3700"/>
              <a:buNone/>
              <a:defRPr sz="3700"/>
            </a:lvl4pPr>
            <a:lvl5pPr lvl="4" algn="ctr">
              <a:lnSpc>
                <a:spcPct val="100000"/>
              </a:lnSpc>
              <a:spcBef>
                <a:spcPts val="500"/>
              </a:spcBef>
              <a:spcAft>
                <a:spcPts val="0"/>
              </a:spcAft>
              <a:buSzPts val="3700"/>
              <a:buNone/>
              <a:defRPr sz="3700"/>
            </a:lvl5pPr>
            <a:lvl6pPr lvl="5" algn="ctr">
              <a:lnSpc>
                <a:spcPct val="100000"/>
              </a:lnSpc>
              <a:spcBef>
                <a:spcPts val="500"/>
              </a:spcBef>
              <a:spcAft>
                <a:spcPts val="0"/>
              </a:spcAft>
              <a:buSzPts val="3700"/>
              <a:buNone/>
              <a:defRPr sz="3700"/>
            </a:lvl6pPr>
            <a:lvl7pPr lvl="6" algn="ctr">
              <a:lnSpc>
                <a:spcPct val="100000"/>
              </a:lnSpc>
              <a:spcBef>
                <a:spcPts val="500"/>
              </a:spcBef>
              <a:spcAft>
                <a:spcPts val="0"/>
              </a:spcAft>
              <a:buSzPts val="3700"/>
              <a:buNone/>
              <a:defRPr sz="3700"/>
            </a:lvl7pPr>
            <a:lvl8pPr lvl="7" algn="ctr">
              <a:lnSpc>
                <a:spcPct val="100000"/>
              </a:lnSpc>
              <a:spcBef>
                <a:spcPts val="500"/>
              </a:spcBef>
              <a:spcAft>
                <a:spcPts val="0"/>
              </a:spcAft>
              <a:buSzPts val="3700"/>
              <a:buNone/>
              <a:defRPr sz="3700"/>
            </a:lvl8pPr>
            <a:lvl9pPr lvl="8" algn="ctr">
              <a:lnSpc>
                <a:spcPct val="100000"/>
              </a:lnSpc>
              <a:spcBef>
                <a:spcPts val="500"/>
              </a:spcBef>
              <a:spcAft>
                <a:spcPts val="0"/>
              </a:spcAft>
              <a:buSzPts val="3700"/>
              <a:buNone/>
              <a:defRPr sz="3700"/>
            </a:lvl9pPr>
          </a:lstStyle>
          <a:p/>
        </p:txBody>
      </p:sp>
      <p:sp>
        <p:nvSpPr>
          <p:cNvPr id="126" name="Google Shape;126;g30a179ba6ae_0_216"/>
          <p:cNvSpPr txBox="1"/>
          <p:nvPr>
            <p:ph idx="12" type="sldNum"/>
          </p:nvPr>
        </p:nvSpPr>
        <p:spPr>
          <a:xfrm>
            <a:off x="11296610" y="6217622"/>
            <a:ext cx="731700" cy="524700"/>
          </a:xfrm>
          <a:prstGeom prst="rect">
            <a:avLst/>
          </a:prstGeom>
        </p:spPr>
        <p:txBody>
          <a:bodyPr anchorCtr="0" anchor="ctr" bIns="45700" lIns="91425" spcFirstLastPara="1" rIns="91425" wrap="square" tIns="457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ID"/>
              <a:t>‹#›</a:t>
            </a:fld>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1" name="Shape 131"/>
        <p:cNvGrpSpPr/>
        <p:nvPr/>
      </p:nvGrpSpPr>
      <p:grpSpPr>
        <a:xfrm>
          <a:off x="0" y="0"/>
          <a:ext cx="0" cy="0"/>
          <a:chOff x="0" y="0"/>
          <a:chExt cx="0" cy="0"/>
        </a:xfrm>
      </p:grpSpPr>
      <p:sp>
        <p:nvSpPr>
          <p:cNvPr id="132" name="Google Shape;132;g30a179ba6ae_0_291"/>
          <p:cNvSpPr txBox="1"/>
          <p:nvPr>
            <p:ph type="ctrTitle"/>
          </p:nvPr>
        </p:nvSpPr>
        <p:spPr>
          <a:xfrm>
            <a:off x="415611" y="992767"/>
            <a:ext cx="11360700" cy="2736900"/>
          </a:xfrm>
          <a:prstGeom prst="rect">
            <a:avLst/>
          </a:prstGeom>
        </p:spPr>
        <p:txBody>
          <a:bodyPr anchorCtr="0" anchor="b" bIns="121875" lIns="121875" spcFirstLastPara="1" rIns="121875" wrap="square" tIns="121875">
            <a:normAutofit/>
          </a:bodyPr>
          <a:lstStyle>
            <a:lvl1pPr lvl="0" algn="ctr">
              <a:spcBef>
                <a:spcPts val="0"/>
              </a:spcBef>
              <a:spcAft>
                <a:spcPts val="0"/>
              </a:spcAft>
              <a:buSzPts val="6900"/>
              <a:buNone/>
              <a:defRPr sz="6900"/>
            </a:lvl1pPr>
            <a:lvl2pPr lvl="1" algn="ctr">
              <a:spcBef>
                <a:spcPts val="0"/>
              </a:spcBef>
              <a:spcAft>
                <a:spcPts val="0"/>
              </a:spcAft>
              <a:buSzPts val="6900"/>
              <a:buNone/>
              <a:defRPr sz="6900"/>
            </a:lvl2pPr>
            <a:lvl3pPr lvl="2" algn="ctr">
              <a:spcBef>
                <a:spcPts val="0"/>
              </a:spcBef>
              <a:spcAft>
                <a:spcPts val="0"/>
              </a:spcAft>
              <a:buSzPts val="6900"/>
              <a:buNone/>
              <a:defRPr sz="6900"/>
            </a:lvl3pPr>
            <a:lvl4pPr lvl="3" algn="ctr">
              <a:spcBef>
                <a:spcPts val="0"/>
              </a:spcBef>
              <a:spcAft>
                <a:spcPts val="0"/>
              </a:spcAft>
              <a:buSzPts val="6900"/>
              <a:buNone/>
              <a:defRPr sz="6900"/>
            </a:lvl4pPr>
            <a:lvl5pPr lvl="4" algn="ctr">
              <a:spcBef>
                <a:spcPts val="0"/>
              </a:spcBef>
              <a:spcAft>
                <a:spcPts val="0"/>
              </a:spcAft>
              <a:buSzPts val="6900"/>
              <a:buNone/>
              <a:defRPr sz="6900"/>
            </a:lvl5pPr>
            <a:lvl6pPr lvl="5" algn="ctr">
              <a:spcBef>
                <a:spcPts val="0"/>
              </a:spcBef>
              <a:spcAft>
                <a:spcPts val="0"/>
              </a:spcAft>
              <a:buSzPts val="6900"/>
              <a:buNone/>
              <a:defRPr sz="6900"/>
            </a:lvl6pPr>
            <a:lvl7pPr lvl="6" algn="ctr">
              <a:spcBef>
                <a:spcPts val="0"/>
              </a:spcBef>
              <a:spcAft>
                <a:spcPts val="0"/>
              </a:spcAft>
              <a:buSzPts val="6900"/>
              <a:buNone/>
              <a:defRPr sz="6900"/>
            </a:lvl7pPr>
            <a:lvl8pPr lvl="7" algn="ctr">
              <a:spcBef>
                <a:spcPts val="0"/>
              </a:spcBef>
              <a:spcAft>
                <a:spcPts val="0"/>
              </a:spcAft>
              <a:buSzPts val="6900"/>
              <a:buNone/>
              <a:defRPr sz="6900"/>
            </a:lvl8pPr>
            <a:lvl9pPr lvl="8" algn="ctr">
              <a:spcBef>
                <a:spcPts val="0"/>
              </a:spcBef>
              <a:spcAft>
                <a:spcPts val="0"/>
              </a:spcAft>
              <a:buSzPts val="6900"/>
              <a:buNone/>
              <a:defRPr sz="6900"/>
            </a:lvl9pPr>
          </a:lstStyle>
          <a:p/>
        </p:txBody>
      </p:sp>
      <p:sp>
        <p:nvSpPr>
          <p:cNvPr id="133" name="Google Shape;133;g30a179ba6ae_0_291"/>
          <p:cNvSpPr txBox="1"/>
          <p:nvPr>
            <p:ph idx="1" type="subTitle"/>
          </p:nvPr>
        </p:nvSpPr>
        <p:spPr>
          <a:xfrm>
            <a:off x="415600" y="3778833"/>
            <a:ext cx="11360700" cy="1056600"/>
          </a:xfrm>
          <a:prstGeom prst="rect">
            <a:avLst/>
          </a:prstGeom>
        </p:spPr>
        <p:txBody>
          <a:bodyPr anchorCtr="0" anchor="t" bIns="121875" lIns="121875" spcFirstLastPara="1" rIns="121875" wrap="square" tIns="121875">
            <a:normAutofit/>
          </a:bodyPr>
          <a:lstStyle>
            <a:lvl1pPr lvl="0" algn="ctr">
              <a:lnSpc>
                <a:spcPct val="100000"/>
              </a:lnSpc>
              <a:spcBef>
                <a:spcPts val="0"/>
              </a:spcBef>
              <a:spcAft>
                <a:spcPts val="0"/>
              </a:spcAft>
              <a:buSzPts val="3700"/>
              <a:buNone/>
              <a:defRPr sz="3700"/>
            </a:lvl1pPr>
            <a:lvl2pPr lvl="1" algn="ctr">
              <a:lnSpc>
                <a:spcPct val="100000"/>
              </a:lnSpc>
              <a:spcBef>
                <a:spcPts val="0"/>
              </a:spcBef>
              <a:spcAft>
                <a:spcPts val="0"/>
              </a:spcAft>
              <a:buSzPts val="3700"/>
              <a:buNone/>
              <a:defRPr sz="3700"/>
            </a:lvl2pPr>
            <a:lvl3pPr lvl="2" algn="ctr">
              <a:lnSpc>
                <a:spcPct val="100000"/>
              </a:lnSpc>
              <a:spcBef>
                <a:spcPts val="0"/>
              </a:spcBef>
              <a:spcAft>
                <a:spcPts val="0"/>
              </a:spcAft>
              <a:buSzPts val="3700"/>
              <a:buNone/>
              <a:defRPr sz="3700"/>
            </a:lvl3pPr>
            <a:lvl4pPr lvl="3" algn="ctr">
              <a:lnSpc>
                <a:spcPct val="100000"/>
              </a:lnSpc>
              <a:spcBef>
                <a:spcPts val="0"/>
              </a:spcBef>
              <a:spcAft>
                <a:spcPts val="0"/>
              </a:spcAft>
              <a:buSzPts val="3700"/>
              <a:buNone/>
              <a:defRPr sz="3700"/>
            </a:lvl4pPr>
            <a:lvl5pPr lvl="4" algn="ctr">
              <a:lnSpc>
                <a:spcPct val="100000"/>
              </a:lnSpc>
              <a:spcBef>
                <a:spcPts val="0"/>
              </a:spcBef>
              <a:spcAft>
                <a:spcPts val="0"/>
              </a:spcAft>
              <a:buSzPts val="3700"/>
              <a:buNone/>
              <a:defRPr sz="3700"/>
            </a:lvl5pPr>
            <a:lvl6pPr lvl="5" algn="ctr">
              <a:lnSpc>
                <a:spcPct val="100000"/>
              </a:lnSpc>
              <a:spcBef>
                <a:spcPts val="0"/>
              </a:spcBef>
              <a:spcAft>
                <a:spcPts val="0"/>
              </a:spcAft>
              <a:buSzPts val="3700"/>
              <a:buNone/>
              <a:defRPr sz="3700"/>
            </a:lvl6pPr>
            <a:lvl7pPr lvl="6" algn="ctr">
              <a:lnSpc>
                <a:spcPct val="100000"/>
              </a:lnSpc>
              <a:spcBef>
                <a:spcPts val="0"/>
              </a:spcBef>
              <a:spcAft>
                <a:spcPts val="0"/>
              </a:spcAft>
              <a:buSzPts val="3700"/>
              <a:buNone/>
              <a:defRPr sz="3700"/>
            </a:lvl7pPr>
            <a:lvl8pPr lvl="7" algn="ctr">
              <a:lnSpc>
                <a:spcPct val="100000"/>
              </a:lnSpc>
              <a:spcBef>
                <a:spcPts val="0"/>
              </a:spcBef>
              <a:spcAft>
                <a:spcPts val="0"/>
              </a:spcAft>
              <a:buSzPts val="3700"/>
              <a:buNone/>
              <a:defRPr sz="3700"/>
            </a:lvl8pPr>
            <a:lvl9pPr lvl="8" algn="ctr">
              <a:lnSpc>
                <a:spcPct val="100000"/>
              </a:lnSpc>
              <a:spcBef>
                <a:spcPts val="0"/>
              </a:spcBef>
              <a:spcAft>
                <a:spcPts val="0"/>
              </a:spcAft>
              <a:buSzPts val="3700"/>
              <a:buNone/>
              <a:defRPr sz="3700"/>
            </a:lvl9pPr>
          </a:lstStyle>
          <a:p/>
        </p:txBody>
      </p:sp>
      <p:sp>
        <p:nvSpPr>
          <p:cNvPr id="134" name="Google Shape;134;g30a179ba6ae_0_291"/>
          <p:cNvSpPr txBox="1"/>
          <p:nvPr>
            <p:ph idx="12" type="sldNum"/>
          </p:nvPr>
        </p:nvSpPr>
        <p:spPr>
          <a:xfrm>
            <a:off x="11296610" y="6217622"/>
            <a:ext cx="731700" cy="524700"/>
          </a:xfrm>
          <a:prstGeom prst="rect">
            <a:avLst/>
          </a:prstGeom>
        </p:spPr>
        <p:txBody>
          <a:bodyPr anchorCtr="0" anchor="ctr" bIns="121875" lIns="121875" spcFirstLastPara="1" rIns="121875" wrap="square" tIns="1218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ID"/>
              <a:t>‹#›</a:t>
            </a:fld>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5" name="Shape 135"/>
        <p:cNvGrpSpPr/>
        <p:nvPr/>
      </p:nvGrpSpPr>
      <p:grpSpPr>
        <a:xfrm>
          <a:off x="0" y="0"/>
          <a:ext cx="0" cy="0"/>
          <a:chOff x="0" y="0"/>
          <a:chExt cx="0" cy="0"/>
        </a:xfrm>
      </p:grpSpPr>
      <p:sp>
        <p:nvSpPr>
          <p:cNvPr id="136" name="Google Shape;136;g30a179ba6ae_0_295"/>
          <p:cNvSpPr txBox="1"/>
          <p:nvPr>
            <p:ph type="title"/>
          </p:nvPr>
        </p:nvSpPr>
        <p:spPr>
          <a:xfrm>
            <a:off x="415600" y="2867800"/>
            <a:ext cx="11360700" cy="1122300"/>
          </a:xfrm>
          <a:prstGeom prst="rect">
            <a:avLst/>
          </a:prstGeom>
        </p:spPr>
        <p:txBody>
          <a:bodyPr anchorCtr="0" anchor="ctr" bIns="121875" lIns="121875" spcFirstLastPara="1" rIns="121875" wrap="square" tIns="121875">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37" name="Google Shape;137;g30a179ba6ae_0_295"/>
          <p:cNvSpPr txBox="1"/>
          <p:nvPr>
            <p:ph idx="12" type="sldNum"/>
          </p:nvPr>
        </p:nvSpPr>
        <p:spPr>
          <a:xfrm>
            <a:off x="11296610" y="6217622"/>
            <a:ext cx="731700" cy="524700"/>
          </a:xfrm>
          <a:prstGeom prst="rect">
            <a:avLst/>
          </a:prstGeom>
        </p:spPr>
        <p:txBody>
          <a:bodyPr anchorCtr="0" anchor="ctr" bIns="121875" lIns="121875" spcFirstLastPara="1" rIns="121875" wrap="square" tIns="1218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ID"/>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 Slide">
  <p:cSld name="3_Title Slide">
    <p:spTree>
      <p:nvGrpSpPr>
        <p:cNvPr id="23" name="Shape 23"/>
        <p:cNvGrpSpPr/>
        <p:nvPr/>
      </p:nvGrpSpPr>
      <p:grpSpPr>
        <a:xfrm>
          <a:off x="0" y="0"/>
          <a:ext cx="0" cy="0"/>
          <a:chOff x="0" y="0"/>
          <a:chExt cx="0" cy="0"/>
        </a:xfrm>
      </p:grpSpPr>
      <p:sp>
        <p:nvSpPr>
          <p:cNvPr id="24" name="Google Shape;24;p24"/>
          <p:cNvSpPr/>
          <p:nvPr>
            <p:ph idx="2" type="pic"/>
          </p:nvPr>
        </p:nvSpPr>
        <p:spPr>
          <a:xfrm>
            <a:off x="7503886" y="0"/>
            <a:ext cx="4688113" cy="6858000"/>
          </a:xfrm>
          <a:prstGeom prst="rect">
            <a:avLst/>
          </a:prstGeom>
          <a:solidFill>
            <a:schemeClr val="lt1"/>
          </a:solidFill>
          <a:ln>
            <a:noFill/>
          </a:ln>
        </p:spPr>
      </p:sp>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8" name="Shape 138"/>
        <p:cNvGrpSpPr/>
        <p:nvPr/>
      </p:nvGrpSpPr>
      <p:grpSpPr>
        <a:xfrm>
          <a:off x="0" y="0"/>
          <a:ext cx="0" cy="0"/>
          <a:chOff x="0" y="0"/>
          <a:chExt cx="0" cy="0"/>
        </a:xfrm>
      </p:grpSpPr>
      <p:sp>
        <p:nvSpPr>
          <p:cNvPr id="139" name="Google Shape;139;g30a179ba6ae_0_298"/>
          <p:cNvSpPr txBox="1"/>
          <p:nvPr>
            <p:ph type="title"/>
          </p:nvPr>
        </p:nvSpPr>
        <p:spPr>
          <a:xfrm>
            <a:off x="415600" y="593367"/>
            <a:ext cx="11360700" cy="763800"/>
          </a:xfrm>
          <a:prstGeom prst="rect">
            <a:avLst/>
          </a:prstGeom>
        </p:spPr>
        <p:txBody>
          <a:bodyPr anchorCtr="0" anchor="t" bIns="121875" lIns="121875" spcFirstLastPara="1" rIns="121875" wrap="square" tIns="121875">
            <a:norm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p:txBody>
      </p:sp>
      <p:sp>
        <p:nvSpPr>
          <p:cNvPr id="140" name="Google Shape;140;g30a179ba6ae_0_298"/>
          <p:cNvSpPr txBox="1"/>
          <p:nvPr>
            <p:ph idx="1" type="body"/>
          </p:nvPr>
        </p:nvSpPr>
        <p:spPr>
          <a:xfrm>
            <a:off x="415600" y="1536633"/>
            <a:ext cx="11360700" cy="4555200"/>
          </a:xfrm>
          <a:prstGeom prst="rect">
            <a:avLst/>
          </a:prstGeom>
        </p:spPr>
        <p:txBody>
          <a:bodyPr anchorCtr="0" anchor="t" bIns="121875" lIns="121875" spcFirstLastPara="1" rIns="121875" wrap="square" tIns="121875">
            <a:normAutofit/>
          </a:bodyPr>
          <a:lstStyle>
            <a:lvl1pPr indent="-381000" lvl="0" marL="457200">
              <a:spcBef>
                <a:spcPts val="0"/>
              </a:spcBef>
              <a:spcAft>
                <a:spcPts val="0"/>
              </a:spcAft>
              <a:buSzPts val="2400"/>
              <a:buChar char="●"/>
              <a:defRPr/>
            </a:lvl1pPr>
            <a:lvl2pPr indent="-349250" lvl="1" marL="914400">
              <a:spcBef>
                <a:spcPts val="0"/>
              </a:spcBef>
              <a:spcAft>
                <a:spcPts val="0"/>
              </a:spcAft>
              <a:buSzPts val="1900"/>
              <a:buChar char="○"/>
              <a:defRPr/>
            </a:lvl2pPr>
            <a:lvl3pPr indent="-349250" lvl="2" marL="1371600">
              <a:spcBef>
                <a:spcPts val="0"/>
              </a:spcBef>
              <a:spcAft>
                <a:spcPts val="0"/>
              </a:spcAft>
              <a:buSzPts val="1900"/>
              <a:buChar char="■"/>
              <a:defRPr/>
            </a:lvl3pPr>
            <a:lvl4pPr indent="-349250" lvl="3" marL="1828800">
              <a:spcBef>
                <a:spcPts val="0"/>
              </a:spcBef>
              <a:spcAft>
                <a:spcPts val="0"/>
              </a:spcAft>
              <a:buSzPts val="1900"/>
              <a:buChar char="●"/>
              <a:defRPr/>
            </a:lvl4pPr>
            <a:lvl5pPr indent="-349250" lvl="4" marL="2286000">
              <a:spcBef>
                <a:spcPts val="0"/>
              </a:spcBef>
              <a:spcAft>
                <a:spcPts val="0"/>
              </a:spcAft>
              <a:buSzPts val="1900"/>
              <a:buChar char="○"/>
              <a:defRPr/>
            </a:lvl5pPr>
            <a:lvl6pPr indent="-349250" lvl="5" marL="2743200">
              <a:spcBef>
                <a:spcPts val="0"/>
              </a:spcBef>
              <a:spcAft>
                <a:spcPts val="0"/>
              </a:spcAft>
              <a:buSzPts val="1900"/>
              <a:buChar char="■"/>
              <a:defRPr/>
            </a:lvl6pPr>
            <a:lvl7pPr indent="-349250" lvl="6" marL="3200400">
              <a:spcBef>
                <a:spcPts val="0"/>
              </a:spcBef>
              <a:spcAft>
                <a:spcPts val="0"/>
              </a:spcAft>
              <a:buSzPts val="1900"/>
              <a:buChar char="●"/>
              <a:defRPr/>
            </a:lvl7pPr>
            <a:lvl8pPr indent="-349250" lvl="7" marL="3657600">
              <a:spcBef>
                <a:spcPts val="0"/>
              </a:spcBef>
              <a:spcAft>
                <a:spcPts val="0"/>
              </a:spcAft>
              <a:buSzPts val="1900"/>
              <a:buChar char="○"/>
              <a:defRPr/>
            </a:lvl8pPr>
            <a:lvl9pPr indent="-349250" lvl="8" marL="4114800">
              <a:spcBef>
                <a:spcPts val="0"/>
              </a:spcBef>
              <a:spcAft>
                <a:spcPts val="0"/>
              </a:spcAft>
              <a:buSzPts val="1900"/>
              <a:buChar char="■"/>
              <a:defRPr/>
            </a:lvl9pPr>
          </a:lstStyle>
          <a:p/>
        </p:txBody>
      </p:sp>
      <p:sp>
        <p:nvSpPr>
          <p:cNvPr id="141" name="Google Shape;141;g30a179ba6ae_0_298"/>
          <p:cNvSpPr txBox="1"/>
          <p:nvPr>
            <p:ph idx="12" type="sldNum"/>
          </p:nvPr>
        </p:nvSpPr>
        <p:spPr>
          <a:xfrm>
            <a:off x="11296610" y="6217622"/>
            <a:ext cx="731700" cy="524700"/>
          </a:xfrm>
          <a:prstGeom prst="rect">
            <a:avLst/>
          </a:prstGeom>
        </p:spPr>
        <p:txBody>
          <a:bodyPr anchorCtr="0" anchor="ctr" bIns="121875" lIns="121875" spcFirstLastPara="1" rIns="121875" wrap="square" tIns="1218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ID"/>
              <a:t>‹#›</a:t>
            </a:fld>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42" name="Shape 142"/>
        <p:cNvGrpSpPr/>
        <p:nvPr/>
      </p:nvGrpSpPr>
      <p:grpSpPr>
        <a:xfrm>
          <a:off x="0" y="0"/>
          <a:ext cx="0" cy="0"/>
          <a:chOff x="0" y="0"/>
          <a:chExt cx="0" cy="0"/>
        </a:xfrm>
      </p:grpSpPr>
      <p:sp>
        <p:nvSpPr>
          <p:cNvPr id="143" name="Google Shape;143;g30a179ba6ae_0_302"/>
          <p:cNvSpPr txBox="1"/>
          <p:nvPr>
            <p:ph type="title"/>
          </p:nvPr>
        </p:nvSpPr>
        <p:spPr>
          <a:xfrm>
            <a:off x="415600" y="593367"/>
            <a:ext cx="11360700" cy="763800"/>
          </a:xfrm>
          <a:prstGeom prst="rect">
            <a:avLst/>
          </a:prstGeom>
        </p:spPr>
        <p:txBody>
          <a:bodyPr anchorCtr="0" anchor="t" bIns="121875" lIns="121875" spcFirstLastPara="1" rIns="121875" wrap="square" tIns="121875">
            <a:norm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p:txBody>
      </p:sp>
      <p:sp>
        <p:nvSpPr>
          <p:cNvPr id="144" name="Google Shape;144;g30a179ba6ae_0_302"/>
          <p:cNvSpPr txBox="1"/>
          <p:nvPr>
            <p:ph idx="1" type="body"/>
          </p:nvPr>
        </p:nvSpPr>
        <p:spPr>
          <a:xfrm>
            <a:off x="415600" y="1536633"/>
            <a:ext cx="5333100" cy="4555200"/>
          </a:xfrm>
          <a:prstGeom prst="rect">
            <a:avLst/>
          </a:prstGeom>
        </p:spPr>
        <p:txBody>
          <a:bodyPr anchorCtr="0" anchor="t" bIns="121875" lIns="121875" spcFirstLastPara="1" rIns="121875" wrap="square" tIns="121875">
            <a:normAutofit/>
          </a:bodyPr>
          <a:lstStyle>
            <a:lvl1pPr indent="-349250" lvl="0" marL="457200">
              <a:spcBef>
                <a:spcPts val="0"/>
              </a:spcBef>
              <a:spcAft>
                <a:spcPts val="0"/>
              </a:spcAft>
              <a:buSzPts val="1900"/>
              <a:buChar char="●"/>
              <a:defRPr sz="1900"/>
            </a:lvl1pPr>
            <a:lvl2pPr indent="-330200" lvl="1" marL="914400">
              <a:spcBef>
                <a:spcPts val="0"/>
              </a:spcBef>
              <a:spcAft>
                <a:spcPts val="0"/>
              </a:spcAft>
              <a:buSzPts val="1600"/>
              <a:buChar char="○"/>
              <a:defRPr sz="1600"/>
            </a:lvl2pPr>
            <a:lvl3pPr indent="-330200" lvl="2" marL="1371600">
              <a:spcBef>
                <a:spcPts val="0"/>
              </a:spcBef>
              <a:spcAft>
                <a:spcPts val="0"/>
              </a:spcAft>
              <a:buSzPts val="1600"/>
              <a:buChar char="■"/>
              <a:defRPr sz="1600"/>
            </a:lvl3pPr>
            <a:lvl4pPr indent="-330200" lvl="3" marL="1828800">
              <a:spcBef>
                <a:spcPts val="0"/>
              </a:spcBef>
              <a:spcAft>
                <a:spcPts val="0"/>
              </a:spcAft>
              <a:buSzPts val="1600"/>
              <a:buChar char="●"/>
              <a:defRPr sz="1600"/>
            </a:lvl4pPr>
            <a:lvl5pPr indent="-330200" lvl="4" marL="2286000">
              <a:spcBef>
                <a:spcPts val="0"/>
              </a:spcBef>
              <a:spcAft>
                <a:spcPts val="0"/>
              </a:spcAft>
              <a:buSzPts val="1600"/>
              <a:buChar char="○"/>
              <a:defRPr sz="1600"/>
            </a:lvl5pPr>
            <a:lvl6pPr indent="-330200" lvl="5" marL="2743200">
              <a:spcBef>
                <a:spcPts val="0"/>
              </a:spcBef>
              <a:spcAft>
                <a:spcPts val="0"/>
              </a:spcAft>
              <a:buSzPts val="1600"/>
              <a:buChar char="■"/>
              <a:defRPr sz="1600"/>
            </a:lvl6pPr>
            <a:lvl7pPr indent="-330200" lvl="6" marL="3200400">
              <a:spcBef>
                <a:spcPts val="0"/>
              </a:spcBef>
              <a:spcAft>
                <a:spcPts val="0"/>
              </a:spcAft>
              <a:buSzPts val="1600"/>
              <a:buChar char="●"/>
              <a:defRPr sz="1600"/>
            </a:lvl7pPr>
            <a:lvl8pPr indent="-330200" lvl="7" marL="3657600">
              <a:spcBef>
                <a:spcPts val="0"/>
              </a:spcBef>
              <a:spcAft>
                <a:spcPts val="0"/>
              </a:spcAft>
              <a:buSzPts val="1600"/>
              <a:buChar char="○"/>
              <a:defRPr sz="1600"/>
            </a:lvl8pPr>
            <a:lvl9pPr indent="-330200" lvl="8" marL="4114800">
              <a:spcBef>
                <a:spcPts val="0"/>
              </a:spcBef>
              <a:spcAft>
                <a:spcPts val="0"/>
              </a:spcAft>
              <a:buSzPts val="1600"/>
              <a:buChar char="■"/>
              <a:defRPr sz="1600"/>
            </a:lvl9pPr>
          </a:lstStyle>
          <a:p/>
        </p:txBody>
      </p:sp>
      <p:sp>
        <p:nvSpPr>
          <p:cNvPr id="145" name="Google Shape;145;g30a179ba6ae_0_302"/>
          <p:cNvSpPr txBox="1"/>
          <p:nvPr>
            <p:ph idx="2" type="body"/>
          </p:nvPr>
        </p:nvSpPr>
        <p:spPr>
          <a:xfrm>
            <a:off x="6443200" y="1536633"/>
            <a:ext cx="5333100" cy="4555200"/>
          </a:xfrm>
          <a:prstGeom prst="rect">
            <a:avLst/>
          </a:prstGeom>
        </p:spPr>
        <p:txBody>
          <a:bodyPr anchorCtr="0" anchor="t" bIns="121875" lIns="121875" spcFirstLastPara="1" rIns="121875" wrap="square" tIns="121875">
            <a:normAutofit/>
          </a:bodyPr>
          <a:lstStyle>
            <a:lvl1pPr indent="-349250" lvl="0" marL="457200">
              <a:spcBef>
                <a:spcPts val="0"/>
              </a:spcBef>
              <a:spcAft>
                <a:spcPts val="0"/>
              </a:spcAft>
              <a:buSzPts val="1900"/>
              <a:buChar char="●"/>
              <a:defRPr sz="1900"/>
            </a:lvl1pPr>
            <a:lvl2pPr indent="-330200" lvl="1" marL="914400">
              <a:spcBef>
                <a:spcPts val="0"/>
              </a:spcBef>
              <a:spcAft>
                <a:spcPts val="0"/>
              </a:spcAft>
              <a:buSzPts val="1600"/>
              <a:buChar char="○"/>
              <a:defRPr sz="1600"/>
            </a:lvl2pPr>
            <a:lvl3pPr indent="-330200" lvl="2" marL="1371600">
              <a:spcBef>
                <a:spcPts val="0"/>
              </a:spcBef>
              <a:spcAft>
                <a:spcPts val="0"/>
              </a:spcAft>
              <a:buSzPts val="1600"/>
              <a:buChar char="■"/>
              <a:defRPr sz="1600"/>
            </a:lvl3pPr>
            <a:lvl4pPr indent="-330200" lvl="3" marL="1828800">
              <a:spcBef>
                <a:spcPts val="0"/>
              </a:spcBef>
              <a:spcAft>
                <a:spcPts val="0"/>
              </a:spcAft>
              <a:buSzPts val="1600"/>
              <a:buChar char="●"/>
              <a:defRPr sz="1600"/>
            </a:lvl4pPr>
            <a:lvl5pPr indent="-330200" lvl="4" marL="2286000">
              <a:spcBef>
                <a:spcPts val="0"/>
              </a:spcBef>
              <a:spcAft>
                <a:spcPts val="0"/>
              </a:spcAft>
              <a:buSzPts val="1600"/>
              <a:buChar char="○"/>
              <a:defRPr sz="1600"/>
            </a:lvl5pPr>
            <a:lvl6pPr indent="-330200" lvl="5" marL="2743200">
              <a:spcBef>
                <a:spcPts val="0"/>
              </a:spcBef>
              <a:spcAft>
                <a:spcPts val="0"/>
              </a:spcAft>
              <a:buSzPts val="1600"/>
              <a:buChar char="■"/>
              <a:defRPr sz="1600"/>
            </a:lvl6pPr>
            <a:lvl7pPr indent="-330200" lvl="6" marL="3200400">
              <a:spcBef>
                <a:spcPts val="0"/>
              </a:spcBef>
              <a:spcAft>
                <a:spcPts val="0"/>
              </a:spcAft>
              <a:buSzPts val="1600"/>
              <a:buChar char="●"/>
              <a:defRPr sz="1600"/>
            </a:lvl7pPr>
            <a:lvl8pPr indent="-330200" lvl="7" marL="3657600">
              <a:spcBef>
                <a:spcPts val="0"/>
              </a:spcBef>
              <a:spcAft>
                <a:spcPts val="0"/>
              </a:spcAft>
              <a:buSzPts val="1600"/>
              <a:buChar char="○"/>
              <a:defRPr sz="1600"/>
            </a:lvl8pPr>
            <a:lvl9pPr indent="-330200" lvl="8" marL="4114800">
              <a:spcBef>
                <a:spcPts val="0"/>
              </a:spcBef>
              <a:spcAft>
                <a:spcPts val="0"/>
              </a:spcAft>
              <a:buSzPts val="1600"/>
              <a:buChar char="■"/>
              <a:defRPr sz="1600"/>
            </a:lvl9pPr>
          </a:lstStyle>
          <a:p/>
        </p:txBody>
      </p:sp>
      <p:sp>
        <p:nvSpPr>
          <p:cNvPr id="146" name="Google Shape;146;g30a179ba6ae_0_302"/>
          <p:cNvSpPr txBox="1"/>
          <p:nvPr>
            <p:ph idx="12" type="sldNum"/>
          </p:nvPr>
        </p:nvSpPr>
        <p:spPr>
          <a:xfrm>
            <a:off x="11296610" y="6217622"/>
            <a:ext cx="731700" cy="524700"/>
          </a:xfrm>
          <a:prstGeom prst="rect">
            <a:avLst/>
          </a:prstGeom>
        </p:spPr>
        <p:txBody>
          <a:bodyPr anchorCtr="0" anchor="ctr" bIns="121875" lIns="121875" spcFirstLastPara="1" rIns="121875" wrap="square" tIns="1218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ID"/>
              <a:t>‹#›</a:t>
            </a:fld>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47" name="Shape 147"/>
        <p:cNvGrpSpPr/>
        <p:nvPr/>
      </p:nvGrpSpPr>
      <p:grpSpPr>
        <a:xfrm>
          <a:off x="0" y="0"/>
          <a:ext cx="0" cy="0"/>
          <a:chOff x="0" y="0"/>
          <a:chExt cx="0" cy="0"/>
        </a:xfrm>
      </p:grpSpPr>
      <p:sp>
        <p:nvSpPr>
          <p:cNvPr id="148" name="Google Shape;148;g30a179ba6ae_0_307"/>
          <p:cNvSpPr txBox="1"/>
          <p:nvPr>
            <p:ph type="title"/>
          </p:nvPr>
        </p:nvSpPr>
        <p:spPr>
          <a:xfrm>
            <a:off x="415600" y="593367"/>
            <a:ext cx="11360700" cy="763800"/>
          </a:xfrm>
          <a:prstGeom prst="rect">
            <a:avLst/>
          </a:prstGeom>
        </p:spPr>
        <p:txBody>
          <a:bodyPr anchorCtr="0" anchor="t" bIns="121875" lIns="121875" spcFirstLastPara="1" rIns="121875" wrap="square" tIns="121875">
            <a:norm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p:txBody>
      </p:sp>
      <p:sp>
        <p:nvSpPr>
          <p:cNvPr id="149" name="Google Shape;149;g30a179ba6ae_0_307"/>
          <p:cNvSpPr txBox="1"/>
          <p:nvPr>
            <p:ph idx="12" type="sldNum"/>
          </p:nvPr>
        </p:nvSpPr>
        <p:spPr>
          <a:xfrm>
            <a:off x="11296610" y="6217622"/>
            <a:ext cx="731700" cy="524700"/>
          </a:xfrm>
          <a:prstGeom prst="rect">
            <a:avLst/>
          </a:prstGeom>
        </p:spPr>
        <p:txBody>
          <a:bodyPr anchorCtr="0" anchor="ctr" bIns="121875" lIns="121875" spcFirstLastPara="1" rIns="121875" wrap="square" tIns="1218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ID"/>
              <a:t>‹#›</a:t>
            </a:fld>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50" name="Shape 150"/>
        <p:cNvGrpSpPr/>
        <p:nvPr/>
      </p:nvGrpSpPr>
      <p:grpSpPr>
        <a:xfrm>
          <a:off x="0" y="0"/>
          <a:ext cx="0" cy="0"/>
          <a:chOff x="0" y="0"/>
          <a:chExt cx="0" cy="0"/>
        </a:xfrm>
      </p:grpSpPr>
      <p:sp>
        <p:nvSpPr>
          <p:cNvPr id="151" name="Google Shape;151;g30a179ba6ae_0_310"/>
          <p:cNvSpPr txBox="1"/>
          <p:nvPr>
            <p:ph type="title"/>
          </p:nvPr>
        </p:nvSpPr>
        <p:spPr>
          <a:xfrm>
            <a:off x="415600" y="740800"/>
            <a:ext cx="3744000" cy="1007400"/>
          </a:xfrm>
          <a:prstGeom prst="rect">
            <a:avLst/>
          </a:prstGeom>
        </p:spPr>
        <p:txBody>
          <a:bodyPr anchorCtr="0" anchor="b" bIns="121875" lIns="121875" spcFirstLastPara="1" rIns="121875" wrap="square" tIns="121875">
            <a:normAutofit/>
          </a:bodyPr>
          <a:lstStyle>
            <a:lvl1pPr lvl="0">
              <a:spcBef>
                <a:spcPts val="0"/>
              </a:spcBef>
              <a:spcAft>
                <a:spcPts val="0"/>
              </a:spcAft>
              <a:buSzPts val="3200"/>
              <a:buNone/>
              <a:defRPr sz="3200"/>
            </a:lvl1pPr>
            <a:lvl2pPr lvl="1">
              <a:spcBef>
                <a:spcPts val="0"/>
              </a:spcBef>
              <a:spcAft>
                <a:spcPts val="0"/>
              </a:spcAft>
              <a:buSzPts val="3200"/>
              <a:buNone/>
              <a:defRPr sz="3200"/>
            </a:lvl2pPr>
            <a:lvl3pPr lvl="2">
              <a:spcBef>
                <a:spcPts val="0"/>
              </a:spcBef>
              <a:spcAft>
                <a:spcPts val="0"/>
              </a:spcAft>
              <a:buSzPts val="3200"/>
              <a:buNone/>
              <a:defRPr sz="3200"/>
            </a:lvl3pPr>
            <a:lvl4pPr lvl="3">
              <a:spcBef>
                <a:spcPts val="0"/>
              </a:spcBef>
              <a:spcAft>
                <a:spcPts val="0"/>
              </a:spcAft>
              <a:buSzPts val="3200"/>
              <a:buNone/>
              <a:defRPr sz="3200"/>
            </a:lvl4pPr>
            <a:lvl5pPr lvl="4">
              <a:spcBef>
                <a:spcPts val="0"/>
              </a:spcBef>
              <a:spcAft>
                <a:spcPts val="0"/>
              </a:spcAft>
              <a:buSzPts val="3200"/>
              <a:buNone/>
              <a:defRPr sz="3200"/>
            </a:lvl5pPr>
            <a:lvl6pPr lvl="5">
              <a:spcBef>
                <a:spcPts val="0"/>
              </a:spcBef>
              <a:spcAft>
                <a:spcPts val="0"/>
              </a:spcAft>
              <a:buSzPts val="3200"/>
              <a:buNone/>
              <a:defRPr sz="3200"/>
            </a:lvl6pPr>
            <a:lvl7pPr lvl="6">
              <a:spcBef>
                <a:spcPts val="0"/>
              </a:spcBef>
              <a:spcAft>
                <a:spcPts val="0"/>
              </a:spcAft>
              <a:buSzPts val="3200"/>
              <a:buNone/>
              <a:defRPr sz="3200"/>
            </a:lvl7pPr>
            <a:lvl8pPr lvl="7">
              <a:spcBef>
                <a:spcPts val="0"/>
              </a:spcBef>
              <a:spcAft>
                <a:spcPts val="0"/>
              </a:spcAft>
              <a:buSzPts val="3200"/>
              <a:buNone/>
              <a:defRPr sz="3200"/>
            </a:lvl8pPr>
            <a:lvl9pPr lvl="8">
              <a:spcBef>
                <a:spcPts val="0"/>
              </a:spcBef>
              <a:spcAft>
                <a:spcPts val="0"/>
              </a:spcAft>
              <a:buSzPts val="3200"/>
              <a:buNone/>
              <a:defRPr sz="3200"/>
            </a:lvl9pPr>
          </a:lstStyle>
          <a:p/>
        </p:txBody>
      </p:sp>
      <p:sp>
        <p:nvSpPr>
          <p:cNvPr id="152" name="Google Shape;152;g30a179ba6ae_0_310"/>
          <p:cNvSpPr txBox="1"/>
          <p:nvPr>
            <p:ph idx="1" type="body"/>
          </p:nvPr>
        </p:nvSpPr>
        <p:spPr>
          <a:xfrm>
            <a:off x="415600" y="1852800"/>
            <a:ext cx="3744000" cy="4239000"/>
          </a:xfrm>
          <a:prstGeom prst="rect">
            <a:avLst/>
          </a:prstGeom>
        </p:spPr>
        <p:txBody>
          <a:bodyPr anchorCtr="0" anchor="t" bIns="121875" lIns="121875" spcFirstLastPara="1" rIns="121875" wrap="square" tIns="121875">
            <a:normAutofit/>
          </a:bodyPr>
          <a:lstStyle>
            <a:lvl1pPr indent="-330200" lvl="0" marL="457200">
              <a:spcBef>
                <a:spcPts val="0"/>
              </a:spcBef>
              <a:spcAft>
                <a:spcPts val="0"/>
              </a:spcAft>
              <a:buSzPts val="1600"/>
              <a:buChar char="●"/>
              <a:defRPr sz="1600"/>
            </a:lvl1pPr>
            <a:lvl2pPr indent="-330200" lvl="1" marL="914400">
              <a:spcBef>
                <a:spcPts val="0"/>
              </a:spcBef>
              <a:spcAft>
                <a:spcPts val="0"/>
              </a:spcAft>
              <a:buSzPts val="1600"/>
              <a:buChar char="○"/>
              <a:defRPr sz="1600"/>
            </a:lvl2pPr>
            <a:lvl3pPr indent="-330200" lvl="2" marL="1371600">
              <a:spcBef>
                <a:spcPts val="0"/>
              </a:spcBef>
              <a:spcAft>
                <a:spcPts val="0"/>
              </a:spcAft>
              <a:buSzPts val="1600"/>
              <a:buChar char="■"/>
              <a:defRPr sz="1600"/>
            </a:lvl3pPr>
            <a:lvl4pPr indent="-330200" lvl="3" marL="1828800">
              <a:spcBef>
                <a:spcPts val="0"/>
              </a:spcBef>
              <a:spcAft>
                <a:spcPts val="0"/>
              </a:spcAft>
              <a:buSzPts val="1600"/>
              <a:buChar char="●"/>
              <a:defRPr sz="1600"/>
            </a:lvl4pPr>
            <a:lvl5pPr indent="-330200" lvl="4" marL="2286000">
              <a:spcBef>
                <a:spcPts val="0"/>
              </a:spcBef>
              <a:spcAft>
                <a:spcPts val="0"/>
              </a:spcAft>
              <a:buSzPts val="1600"/>
              <a:buChar char="○"/>
              <a:defRPr sz="1600"/>
            </a:lvl5pPr>
            <a:lvl6pPr indent="-330200" lvl="5" marL="2743200">
              <a:spcBef>
                <a:spcPts val="0"/>
              </a:spcBef>
              <a:spcAft>
                <a:spcPts val="0"/>
              </a:spcAft>
              <a:buSzPts val="1600"/>
              <a:buChar char="■"/>
              <a:defRPr sz="1600"/>
            </a:lvl6pPr>
            <a:lvl7pPr indent="-330200" lvl="6" marL="3200400">
              <a:spcBef>
                <a:spcPts val="0"/>
              </a:spcBef>
              <a:spcAft>
                <a:spcPts val="0"/>
              </a:spcAft>
              <a:buSzPts val="1600"/>
              <a:buChar char="●"/>
              <a:defRPr sz="1600"/>
            </a:lvl7pPr>
            <a:lvl8pPr indent="-330200" lvl="7" marL="3657600">
              <a:spcBef>
                <a:spcPts val="0"/>
              </a:spcBef>
              <a:spcAft>
                <a:spcPts val="0"/>
              </a:spcAft>
              <a:buSzPts val="1600"/>
              <a:buChar char="○"/>
              <a:defRPr sz="1600"/>
            </a:lvl8pPr>
            <a:lvl9pPr indent="-330200" lvl="8" marL="4114800">
              <a:spcBef>
                <a:spcPts val="0"/>
              </a:spcBef>
              <a:spcAft>
                <a:spcPts val="0"/>
              </a:spcAft>
              <a:buSzPts val="1600"/>
              <a:buChar char="■"/>
              <a:defRPr sz="1600"/>
            </a:lvl9pPr>
          </a:lstStyle>
          <a:p/>
        </p:txBody>
      </p:sp>
      <p:sp>
        <p:nvSpPr>
          <p:cNvPr id="153" name="Google Shape;153;g30a179ba6ae_0_310"/>
          <p:cNvSpPr txBox="1"/>
          <p:nvPr>
            <p:ph idx="12" type="sldNum"/>
          </p:nvPr>
        </p:nvSpPr>
        <p:spPr>
          <a:xfrm>
            <a:off x="11296610" y="6217622"/>
            <a:ext cx="731700" cy="524700"/>
          </a:xfrm>
          <a:prstGeom prst="rect">
            <a:avLst/>
          </a:prstGeom>
        </p:spPr>
        <p:txBody>
          <a:bodyPr anchorCtr="0" anchor="ctr" bIns="121875" lIns="121875" spcFirstLastPara="1" rIns="121875" wrap="square" tIns="1218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ID"/>
              <a:t>‹#›</a:t>
            </a:fld>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154" name="Shape 154"/>
        <p:cNvGrpSpPr/>
        <p:nvPr/>
      </p:nvGrpSpPr>
      <p:grpSpPr>
        <a:xfrm>
          <a:off x="0" y="0"/>
          <a:ext cx="0" cy="0"/>
          <a:chOff x="0" y="0"/>
          <a:chExt cx="0" cy="0"/>
        </a:xfrm>
      </p:grpSpPr>
      <p:sp>
        <p:nvSpPr>
          <p:cNvPr id="155" name="Google Shape;155;g30a179ba6ae_0_314"/>
          <p:cNvSpPr txBox="1"/>
          <p:nvPr>
            <p:ph type="title"/>
          </p:nvPr>
        </p:nvSpPr>
        <p:spPr>
          <a:xfrm>
            <a:off x="653667" y="600200"/>
            <a:ext cx="8490300" cy="5454300"/>
          </a:xfrm>
          <a:prstGeom prst="rect">
            <a:avLst/>
          </a:prstGeom>
        </p:spPr>
        <p:txBody>
          <a:bodyPr anchorCtr="0" anchor="ctr" bIns="121875" lIns="121875" spcFirstLastPara="1" rIns="121875" wrap="square" tIns="121875">
            <a:normAutofit/>
          </a:bodyPr>
          <a:lstStyle>
            <a:lvl1pPr lvl="0">
              <a:spcBef>
                <a:spcPts val="0"/>
              </a:spcBef>
              <a:spcAft>
                <a:spcPts val="0"/>
              </a:spcAft>
              <a:buSzPts val="6400"/>
              <a:buNone/>
              <a:defRPr sz="6400"/>
            </a:lvl1pPr>
            <a:lvl2pPr lvl="1">
              <a:spcBef>
                <a:spcPts val="0"/>
              </a:spcBef>
              <a:spcAft>
                <a:spcPts val="0"/>
              </a:spcAft>
              <a:buSzPts val="6400"/>
              <a:buNone/>
              <a:defRPr sz="6400"/>
            </a:lvl2pPr>
            <a:lvl3pPr lvl="2">
              <a:spcBef>
                <a:spcPts val="0"/>
              </a:spcBef>
              <a:spcAft>
                <a:spcPts val="0"/>
              </a:spcAft>
              <a:buSzPts val="6400"/>
              <a:buNone/>
              <a:defRPr sz="6400"/>
            </a:lvl3pPr>
            <a:lvl4pPr lvl="3">
              <a:spcBef>
                <a:spcPts val="0"/>
              </a:spcBef>
              <a:spcAft>
                <a:spcPts val="0"/>
              </a:spcAft>
              <a:buSzPts val="6400"/>
              <a:buNone/>
              <a:defRPr sz="6400"/>
            </a:lvl4pPr>
            <a:lvl5pPr lvl="4">
              <a:spcBef>
                <a:spcPts val="0"/>
              </a:spcBef>
              <a:spcAft>
                <a:spcPts val="0"/>
              </a:spcAft>
              <a:buSzPts val="6400"/>
              <a:buNone/>
              <a:defRPr sz="6400"/>
            </a:lvl5pPr>
            <a:lvl6pPr lvl="5">
              <a:spcBef>
                <a:spcPts val="0"/>
              </a:spcBef>
              <a:spcAft>
                <a:spcPts val="0"/>
              </a:spcAft>
              <a:buSzPts val="6400"/>
              <a:buNone/>
              <a:defRPr sz="6400"/>
            </a:lvl6pPr>
            <a:lvl7pPr lvl="6">
              <a:spcBef>
                <a:spcPts val="0"/>
              </a:spcBef>
              <a:spcAft>
                <a:spcPts val="0"/>
              </a:spcAft>
              <a:buSzPts val="6400"/>
              <a:buNone/>
              <a:defRPr sz="6400"/>
            </a:lvl7pPr>
            <a:lvl8pPr lvl="7">
              <a:spcBef>
                <a:spcPts val="0"/>
              </a:spcBef>
              <a:spcAft>
                <a:spcPts val="0"/>
              </a:spcAft>
              <a:buSzPts val="6400"/>
              <a:buNone/>
              <a:defRPr sz="6400"/>
            </a:lvl8pPr>
            <a:lvl9pPr lvl="8">
              <a:spcBef>
                <a:spcPts val="0"/>
              </a:spcBef>
              <a:spcAft>
                <a:spcPts val="0"/>
              </a:spcAft>
              <a:buSzPts val="6400"/>
              <a:buNone/>
              <a:defRPr sz="6400"/>
            </a:lvl9pPr>
          </a:lstStyle>
          <a:p/>
        </p:txBody>
      </p:sp>
      <p:sp>
        <p:nvSpPr>
          <p:cNvPr id="156" name="Google Shape;156;g30a179ba6ae_0_314"/>
          <p:cNvSpPr txBox="1"/>
          <p:nvPr>
            <p:ph idx="12" type="sldNum"/>
          </p:nvPr>
        </p:nvSpPr>
        <p:spPr>
          <a:xfrm>
            <a:off x="11296610" y="6217622"/>
            <a:ext cx="731700" cy="524700"/>
          </a:xfrm>
          <a:prstGeom prst="rect">
            <a:avLst/>
          </a:prstGeom>
        </p:spPr>
        <p:txBody>
          <a:bodyPr anchorCtr="0" anchor="ctr" bIns="121875" lIns="121875" spcFirstLastPara="1" rIns="121875" wrap="square" tIns="1218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ID"/>
              <a:t>‹#›</a:t>
            </a:fld>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57" name="Shape 157"/>
        <p:cNvGrpSpPr/>
        <p:nvPr/>
      </p:nvGrpSpPr>
      <p:grpSpPr>
        <a:xfrm>
          <a:off x="0" y="0"/>
          <a:ext cx="0" cy="0"/>
          <a:chOff x="0" y="0"/>
          <a:chExt cx="0" cy="0"/>
        </a:xfrm>
      </p:grpSpPr>
      <p:sp>
        <p:nvSpPr>
          <p:cNvPr id="158" name="Google Shape;158;g30a179ba6ae_0_317"/>
          <p:cNvSpPr/>
          <p:nvPr/>
        </p:nvSpPr>
        <p:spPr>
          <a:xfrm>
            <a:off x="6096000" y="-167"/>
            <a:ext cx="6096000" cy="6858000"/>
          </a:xfrm>
          <a:prstGeom prst="rect">
            <a:avLst/>
          </a:prstGeom>
          <a:solidFill>
            <a:schemeClr val="lt2"/>
          </a:solidFill>
          <a:ln>
            <a:noFill/>
          </a:ln>
        </p:spPr>
        <p:txBody>
          <a:bodyPr anchorCtr="0" anchor="ctr" bIns="121875" lIns="121875" spcFirstLastPara="1" rIns="121875" wrap="square" tIns="121875">
            <a:noAutofit/>
          </a:bodyPr>
          <a:lstStyle/>
          <a:p>
            <a:pPr indent="0" lvl="0" marL="0" rtl="0" algn="l">
              <a:spcBef>
                <a:spcPts val="0"/>
              </a:spcBef>
              <a:spcAft>
                <a:spcPts val="0"/>
              </a:spcAft>
              <a:buNone/>
            </a:pPr>
            <a:r>
              <a:t/>
            </a:r>
            <a:endParaRPr/>
          </a:p>
        </p:txBody>
      </p:sp>
      <p:sp>
        <p:nvSpPr>
          <p:cNvPr id="159" name="Google Shape;159;g30a179ba6ae_0_317"/>
          <p:cNvSpPr txBox="1"/>
          <p:nvPr>
            <p:ph type="title"/>
          </p:nvPr>
        </p:nvSpPr>
        <p:spPr>
          <a:xfrm>
            <a:off x="354000" y="1644233"/>
            <a:ext cx="5393700" cy="1976100"/>
          </a:xfrm>
          <a:prstGeom prst="rect">
            <a:avLst/>
          </a:prstGeom>
        </p:spPr>
        <p:txBody>
          <a:bodyPr anchorCtr="0" anchor="b" bIns="121875" lIns="121875" spcFirstLastPara="1" rIns="121875" wrap="square" tIns="121875">
            <a:normAutofit/>
          </a:bodyPr>
          <a:lstStyle>
            <a:lvl1pPr lvl="0" algn="ctr">
              <a:spcBef>
                <a:spcPts val="0"/>
              </a:spcBef>
              <a:spcAft>
                <a:spcPts val="0"/>
              </a:spcAft>
              <a:buSzPts val="5600"/>
              <a:buNone/>
              <a:defRPr sz="5600"/>
            </a:lvl1pPr>
            <a:lvl2pPr lvl="1" algn="ctr">
              <a:spcBef>
                <a:spcPts val="0"/>
              </a:spcBef>
              <a:spcAft>
                <a:spcPts val="0"/>
              </a:spcAft>
              <a:buSzPts val="5600"/>
              <a:buNone/>
              <a:defRPr sz="5600"/>
            </a:lvl2pPr>
            <a:lvl3pPr lvl="2" algn="ctr">
              <a:spcBef>
                <a:spcPts val="0"/>
              </a:spcBef>
              <a:spcAft>
                <a:spcPts val="0"/>
              </a:spcAft>
              <a:buSzPts val="5600"/>
              <a:buNone/>
              <a:defRPr sz="5600"/>
            </a:lvl3pPr>
            <a:lvl4pPr lvl="3" algn="ctr">
              <a:spcBef>
                <a:spcPts val="0"/>
              </a:spcBef>
              <a:spcAft>
                <a:spcPts val="0"/>
              </a:spcAft>
              <a:buSzPts val="5600"/>
              <a:buNone/>
              <a:defRPr sz="5600"/>
            </a:lvl4pPr>
            <a:lvl5pPr lvl="4" algn="ctr">
              <a:spcBef>
                <a:spcPts val="0"/>
              </a:spcBef>
              <a:spcAft>
                <a:spcPts val="0"/>
              </a:spcAft>
              <a:buSzPts val="5600"/>
              <a:buNone/>
              <a:defRPr sz="5600"/>
            </a:lvl5pPr>
            <a:lvl6pPr lvl="5" algn="ctr">
              <a:spcBef>
                <a:spcPts val="0"/>
              </a:spcBef>
              <a:spcAft>
                <a:spcPts val="0"/>
              </a:spcAft>
              <a:buSzPts val="5600"/>
              <a:buNone/>
              <a:defRPr sz="5600"/>
            </a:lvl6pPr>
            <a:lvl7pPr lvl="6" algn="ctr">
              <a:spcBef>
                <a:spcPts val="0"/>
              </a:spcBef>
              <a:spcAft>
                <a:spcPts val="0"/>
              </a:spcAft>
              <a:buSzPts val="5600"/>
              <a:buNone/>
              <a:defRPr sz="5600"/>
            </a:lvl7pPr>
            <a:lvl8pPr lvl="7" algn="ctr">
              <a:spcBef>
                <a:spcPts val="0"/>
              </a:spcBef>
              <a:spcAft>
                <a:spcPts val="0"/>
              </a:spcAft>
              <a:buSzPts val="5600"/>
              <a:buNone/>
              <a:defRPr sz="5600"/>
            </a:lvl8pPr>
            <a:lvl9pPr lvl="8" algn="ctr">
              <a:spcBef>
                <a:spcPts val="0"/>
              </a:spcBef>
              <a:spcAft>
                <a:spcPts val="0"/>
              </a:spcAft>
              <a:buSzPts val="5600"/>
              <a:buNone/>
              <a:defRPr sz="5600"/>
            </a:lvl9pPr>
          </a:lstStyle>
          <a:p/>
        </p:txBody>
      </p:sp>
      <p:sp>
        <p:nvSpPr>
          <p:cNvPr id="160" name="Google Shape;160;g30a179ba6ae_0_317"/>
          <p:cNvSpPr txBox="1"/>
          <p:nvPr>
            <p:ph idx="1" type="subTitle"/>
          </p:nvPr>
        </p:nvSpPr>
        <p:spPr>
          <a:xfrm>
            <a:off x="354000" y="3737433"/>
            <a:ext cx="5393700" cy="1647000"/>
          </a:xfrm>
          <a:prstGeom prst="rect">
            <a:avLst/>
          </a:prstGeom>
        </p:spPr>
        <p:txBody>
          <a:bodyPr anchorCtr="0" anchor="t" bIns="121875" lIns="121875" spcFirstLastPara="1" rIns="121875" wrap="square" tIns="12187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61" name="Google Shape;161;g30a179ba6ae_0_317"/>
          <p:cNvSpPr txBox="1"/>
          <p:nvPr>
            <p:ph idx="2" type="body"/>
          </p:nvPr>
        </p:nvSpPr>
        <p:spPr>
          <a:xfrm>
            <a:off x="6586000" y="965433"/>
            <a:ext cx="5115900" cy="4926900"/>
          </a:xfrm>
          <a:prstGeom prst="rect">
            <a:avLst/>
          </a:prstGeom>
        </p:spPr>
        <p:txBody>
          <a:bodyPr anchorCtr="0" anchor="ctr" bIns="121875" lIns="121875" spcFirstLastPara="1" rIns="121875" wrap="square" tIns="121875">
            <a:normAutofit/>
          </a:bodyPr>
          <a:lstStyle>
            <a:lvl1pPr indent="-381000" lvl="0" marL="457200">
              <a:spcBef>
                <a:spcPts val="0"/>
              </a:spcBef>
              <a:spcAft>
                <a:spcPts val="0"/>
              </a:spcAft>
              <a:buSzPts val="2400"/>
              <a:buChar char="●"/>
              <a:defRPr/>
            </a:lvl1pPr>
            <a:lvl2pPr indent="-349250" lvl="1" marL="914400">
              <a:spcBef>
                <a:spcPts val="0"/>
              </a:spcBef>
              <a:spcAft>
                <a:spcPts val="0"/>
              </a:spcAft>
              <a:buSzPts val="1900"/>
              <a:buChar char="○"/>
              <a:defRPr/>
            </a:lvl2pPr>
            <a:lvl3pPr indent="-349250" lvl="2" marL="1371600">
              <a:spcBef>
                <a:spcPts val="0"/>
              </a:spcBef>
              <a:spcAft>
                <a:spcPts val="0"/>
              </a:spcAft>
              <a:buSzPts val="1900"/>
              <a:buChar char="■"/>
              <a:defRPr/>
            </a:lvl3pPr>
            <a:lvl4pPr indent="-349250" lvl="3" marL="1828800">
              <a:spcBef>
                <a:spcPts val="0"/>
              </a:spcBef>
              <a:spcAft>
                <a:spcPts val="0"/>
              </a:spcAft>
              <a:buSzPts val="1900"/>
              <a:buChar char="●"/>
              <a:defRPr/>
            </a:lvl4pPr>
            <a:lvl5pPr indent="-349250" lvl="4" marL="2286000">
              <a:spcBef>
                <a:spcPts val="0"/>
              </a:spcBef>
              <a:spcAft>
                <a:spcPts val="0"/>
              </a:spcAft>
              <a:buSzPts val="1900"/>
              <a:buChar char="○"/>
              <a:defRPr/>
            </a:lvl5pPr>
            <a:lvl6pPr indent="-349250" lvl="5" marL="2743200">
              <a:spcBef>
                <a:spcPts val="0"/>
              </a:spcBef>
              <a:spcAft>
                <a:spcPts val="0"/>
              </a:spcAft>
              <a:buSzPts val="1900"/>
              <a:buChar char="■"/>
              <a:defRPr/>
            </a:lvl6pPr>
            <a:lvl7pPr indent="-349250" lvl="6" marL="3200400">
              <a:spcBef>
                <a:spcPts val="0"/>
              </a:spcBef>
              <a:spcAft>
                <a:spcPts val="0"/>
              </a:spcAft>
              <a:buSzPts val="1900"/>
              <a:buChar char="●"/>
              <a:defRPr/>
            </a:lvl7pPr>
            <a:lvl8pPr indent="-349250" lvl="7" marL="3657600">
              <a:spcBef>
                <a:spcPts val="0"/>
              </a:spcBef>
              <a:spcAft>
                <a:spcPts val="0"/>
              </a:spcAft>
              <a:buSzPts val="1900"/>
              <a:buChar char="○"/>
              <a:defRPr/>
            </a:lvl8pPr>
            <a:lvl9pPr indent="-349250" lvl="8" marL="4114800">
              <a:spcBef>
                <a:spcPts val="0"/>
              </a:spcBef>
              <a:spcAft>
                <a:spcPts val="0"/>
              </a:spcAft>
              <a:buSzPts val="1900"/>
              <a:buChar char="■"/>
              <a:defRPr/>
            </a:lvl9pPr>
          </a:lstStyle>
          <a:p/>
        </p:txBody>
      </p:sp>
      <p:sp>
        <p:nvSpPr>
          <p:cNvPr id="162" name="Google Shape;162;g30a179ba6ae_0_317"/>
          <p:cNvSpPr txBox="1"/>
          <p:nvPr>
            <p:ph idx="12" type="sldNum"/>
          </p:nvPr>
        </p:nvSpPr>
        <p:spPr>
          <a:xfrm>
            <a:off x="11296610" y="6217622"/>
            <a:ext cx="731700" cy="524700"/>
          </a:xfrm>
          <a:prstGeom prst="rect">
            <a:avLst/>
          </a:prstGeom>
        </p:spPr>
        <p:txBody>
          <a:bodyPr anchorCtr="0" anchor="ctr" bIns="121875" lIns="121875" spcFirstLastPara="1" rIns="121875" wrap="square" tIns="1218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ID"/>
              <a:t>‹#›</a:t>
            </a:fld>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63" name="Shape 163"/>
        <p:cNvGrpSpPr/>
        <p:nvPr/>
      </p:nvGrpSpPr>
      <p:grpSpPr>
        <a:xfrm>
          <a:off x="0" y="0"/>
          <a:ext cx="0" cy="0"/>
          <a:chOff x="0" y="0"/>
          <a:chExt cx="0" cy="0"/>
        </a:xfrm>
      </p:grpSpPr>
      <p:sp>
        <p:nvSpPr>
          <p:cNvPr id="164" name="Google Shape;164;g30a179ba6ae_0_323"/>
          <p:cNvSpPr txBox="1"/>
          <p:nvPr>
            <p:ph idx="1" type="body"/>
          </p:nvPr>
        </p:nvSpPr>
        <p:spPr>
          <a:xfrm>
            <a:off x="415600" y="5640767"/>
            <a:ext cx="7998300" cy="807000"/>
          </a:xfrm>
          <a:prstGeom prst="rect">
            <a:avLst/>
          </a:prstGeom>
        </p:spPr>
        <p:txBody>
          <a:bodyPr anchorCtr="0" anchor="ctr" bIns="121875" lIns="121875" spcFirstLastPara="1" rIns="121875" wrap="square" tIns="121875">
            <a:normAutofit/>
          </a:bodyPr>
          <a:lstStyle>
            <a:lvl1pPr indent="-228600" lvl="0" marL="457200">
              <a:lnSpc>
                <a:spcPct val="100000"/>
              </a:lnSpc>
              <a:spcBef>
                <a:spcPts val="0"/>
              </a:spcBef>
              <a:spcAft>
                <a:spcPts val="0"/>
              </a:spcAft>
              <a:buSzPts val="2400"/>
              <a:buNone/>
              <a:defRPr/>
            </a:lvl1pPr>
          </a:lstStyle>
          <a:p/>
        </p:txBody>
      </p:sp>
      <p:sp>
        <p:nvSpPr>
          <p:cNvPr id="165" name="Google Shape;165;g30a179ba6ae_0_323"/>
          <p:cNvSpPr txBox="1"/>
          <p:nvPr>
            <p:ph idx="12" type="sldNum"/>
          </p:nvPr>
        </p:nvSpPr>
        <p:spPr>
          <a:xfrm>
            <a:off x="11296610" y="6217622"/>
            <a:ext cx="731700" cy="524700"/>
          </a:xfrm>
          <a:prstGeom prst="rect">
            <a:avLst/>
          </a:prstGeom>
        </p:spPr>
        <p:txBody>
          <a:bodyPr anchorCtr="0" anchor="ctr" bIns="121875" lIns="121875" spcFirstLastPara="1" rIns="121875" wrap="square" tIns="1218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ID"/>
              <a:t>‹#›</a:t>
            </a:fld>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66" name="Shape 166"/>
        <p:cNvGrpSpPr/>
        <p:nvPr/>
      </p:nvGrpSpPr>
      <p:grpSpPr>
        <a:xfrm>
          <a:off x="0" y="0"/>
          <a:ext cx="0" cy="0"/>
          <a:chOff x="0" y="0"/>
          <a:chExt cx="0" cy="0"/>
        </a:xfrm>
      </p:grpSpPr>
      <p:sp>
        <p:nvSpPr>
          <p:cNvPr id="167" name="Google Shape;167;g30a179ba6ae_0_326"/>
          <p:cNvSpPr txBox="1"/>
          <p:nvPr>
            <p:ph hasCustomPrompt="1" type="title"/>
          </p:nvPr>
        </p:nvSpPr>
        <p:spPr>
          <a:xfrm>
            <a:off x="415600" y="1474833"/>
            <a:ext cx="11360700" cy="2618100"/>
          </a:xfrm>
          <a:prstGeom prst="rect">
            <a:avLst/>
          </a:prstGeom>
        </p:spPr>
        <p:txBody>
          <a:bodyPr anchorCtr="0" anchor="b" bIns="121875" lIns="121875" spcFirstLastPara="1" rIns="121875" wrap="square" tIns="121875">
            <a:normAutofit/>
          </a:bodyPr>
          <a:lstStyle>
            <a:lvl1pPr lvl="0" algn="ctr">
              <a:spcBef>
                <a:spcPts val="0"/>
              </a:spcBef>
              <a:spcAft>
                <a:spcPts val="0"/>
              </a:spcAft>
              <a:buSzPts val="16000"/>
              <a:buNone/>
              <a:defRPr sz="16000"/>
            </a:lvl1pPr>
            <a:lvl2pPr lvl="1" algn="ctr">
              <a:spcBef>
                <a:spcPts val="0"/>
              </a:spcBef>
              <a:spcAft>
                <a:spcPts val="0"/>
              </a:spcAft>
              <a:buSzPts val="16000"/>
              <a:buNone/>
              <a:defRPr sz="16000"/>
            </a:lvl2pPr>
            <a:lvl3pPr lvl="2" algn="ctr">
              <a:spcBef>
                <a:spcPts val="0"/>
              </a:spcBef>
              <a:spcAft>
                <a:spcPts val="0"/>
              </a:spcAft>
              <a:buSzPts val="16000"/>
              <a:buNone/>
              <a:defRPr sz="16000"/>
            </a:lvl3pPr>
            <a:lvl4pPr lvl="3" algn="ctr">
              <a:spcBef>
                <a:spcPts val="0"/>
              </a:spcBef>
              <a:spcAft>
                <a:spcPts val="0"/>
              </a:spcAft>
              <a:buSzPts val="16000"/>
              <a:buNone/>
              <a:defRPr sz="16000"/>
            </a:lvl4pPr>
            <a:lvl5pPr lvl="4" algn="ctr">
              <a:spcBef>
                <a:spcPts val="0"/>
              </a:spcBef>
              <a:spcAft>
                <a:spcPts val="0"/>
              </a:spcAft>
              <a:buSzPts val="16000"/>
              <a:buNone/>
              <a:defRPr sz="16000"/>
            </a:lvl5pPr>
            <a:lvl6pPr lvl="5" algn="ctr">
              <a:spcBef>
                <a:spcPts val="0"/>
              </a:spcBef>
              <a:spcAft>
                <a:spcPts val="0"/>
              </a:spcAft>
              <a:buSzPts val="16000"/>
              <a:buNone/>
              <a:defRPr sz="16000"/>
            </a:lvl6pPr>
            <a:lvl7pPr lvl="6" algn="ctr">
              <a:spcBef>
                <a:spcPts val="0"/>
              </a:spcBef>
              <a:spcAft>
                <a:spcPts val="0"/>
              </a:spcAft>
              <a:buSzPts val="16000"/>
              <a:buNone/>
              <a:defRPr sz="16000"/>
            </a:lvl7pPr>
            <a:lvl8pPr lvl="7" algn="ctr">
              <a:spcBef>
                <a:spcPts val="0"/>
              </a:spcBef>
              <a:spcAft>
                <a:spcPts val="0"/>
              </a:spcAft>
              <a:buSzPts val="16000"/>
              <a:buNone/>
              <a:defRPr sz="16000"/>
            </a:lvl8pPr>
            <a:lvl9pPr lvl="8" algn="ctr">
              <a:spcBef>
                <a:spcPts val="0"/>
              </a:spcBef>
              <a:spcAft>
                <a:spcPts val="0"/>
              </a:spcAft>
              <a:buSzPts val="16000"/>
              <a:buNone/>
              <a:defRPr sz="16000"/>
            </a:lvl9pPr>
          </a:lstStyle>
          <a:p>
            <a:r>
              <a:t>xx%</a:t>
            </a:r>
          </a:p>
        </p:txBody>
      </p:sp>
      <p:sp>
        <p:nvSpPr>
          <p:cNvPr id="168" name="Google Shape;168;g30a179ba6ae_0_326"/>
          <p:cNvSpPr txBox="1"/>
          <p:nvPr>
            <p:ph idx="1" type="body"/>
          </p:nvPr>
        </p:nvSpPr>
        <p:spPr>
          <a:xfrm>
            <a:off x="415600" y="4202967"/>
            <a:ext cx="11360700" cy="1734600"/>
          </a:xfrm>
          <a:prstGeom prst="rect">
            <a:avLst/>
          </a:prstGeom>
        </p:spPr>
        <p:txBody>
          <a:bodyPr anchorCtr="0" anchor="t" bIns="121875" lIns="121875" spcFirstLastPara="1" rIns="121875" wrap="square" tIns="121875">
            <a:normAutofit/>
          </a:bodyPr>
          <a:lstStyle>
            <a:lvl1pPr indent="-381000" lvl="0" marL="457200" algn="ctr">
              <a:spcBef>
                <a:spcPts val="0"/>
              </a:spcBef>
              <a:spcAft>
                <a:spcPts val="0"/>
              </a:spcAft>
              <a:buSzPts val="2400"/>
              <a:buChar char="●"/>
              <a:defRPr/>
            </a:lvl1pPr>
            <a:lvl2pPr indent="-349250" lvl="1" marL="914400" algn="ctr">
              <a:spcBef>
                <a:spcPts val="0"/>
              </a:spcBef>
              <a:spcAft>
                <a:spcPts val="0"/>
              </a:spcAft>
              <a:buSzPts val="1900"/>
              <a:buChar char="○"/>
              <a:defRPr/>
            </a:lvl2pPr>
            <a:lvl3pPr indent="-349250" lvl="2" marL="1371600" algn="ctr">
              <a:spcBef>
                <a:spcPts val="0"/>
              </a:spcBef>
              <a:spcAft>
                <a:spcPts val="0"/>
              </a:spcAft>
              <a:buSzPts val="1900"/>
              <a:buChar char="■"/>
              <a:defRPr/>
            </a:lvl3pPr>
            <a:lvl4pPr indent="-349250" lvl="3" marL="1828800" algn="ctr">
              <a:spcBef>
                <a:spcPts val="0"/>
              </a:spcBef>
              <a:spcAft>
                <a:spcPts val="0"/>
              </a:spcAft>
              <a:buSzPts val="1900"/>
              <a:buChar char="●"/>
              <a:defRPr/>
            </a:lvl4pPr>
            <a:lvl5pPr indent="-349250" lvl="4" marL="2286000" algn="ctr">
              <a:spcBef>
                <a:spcPts val="0"/>
              </a:spcBef>
              <a:spcAft>
                <a:spcPts val="0"/>
              </a:spcAft>
              <a:buSzPts val="1900"/>
              <a:buChar char="○"/>
              <a:defRPr/>
            </a:lvl5pPr>
            <a:lvl6pPr indent="-349250" lvl="5" marL="2743200" algn="ctr">
              <a:spcBef>
                <a:spcPts val="0"/>
              </a:spcBef>
              <a:spcAft>
                <a:spcPts val="0"/>
              </a:spcAft>
              <a:buSzPts val="1900"/>
              <a:buChar char="■"/>
              <a:defRPr/>
            </a:lvl6pPr>
            <a:lvl7pPr indent="-349250" lvl="6" marL="3200400" algn="ctr">
              <a:spcBef>
                <a:spcPts val="0"/>
              </a:spcBef>
              <a:spcAft>
                <a:spcPts val="0"/>
              </a:spcAft>
              <a:buSzPts val="1900"/>
              <a:buChar char="●"/>
              <a:defRPr/>
            </a:lvl7pPr>
            <a:lvl8pPr indent="-349250" lvl="7" marL="3657600" algn="ctr">
              <a:spcBef>
                <a:spcPts val="0"/>
              </a:spcBef>
              <a:spcAft>
                <a:spcPts val="0"/>
              </a:spcAft>
              <a:buSzPts val="1900"/>
              <a:buChar char="○"/>
              <a:defRPr/>
            </a:lvl8pPr>
            <a:lvl9pPr indent="-349250" lvl="8" marL="4114800" algn="ctr">
              <a:spcBef>
                <a:spcPts val="0"/>
              </a:spcBef>
              <a:spcAft>
                <a:spcPts val="0"/>
              </a:spcAft>
              <a:buSzPts val="1900"/>
              <a:buChar char="■"/>
              <a:defRPr/>
            </a:lvl9pPr>
          </a:lstStyle>
          <a:p/>
        </p:txBody>
      </p:sp>
      <p:sp>
        <p:nvSpPr>
          <p:cNvPr id="169" name="Google Shape;169;g30a179ba6ae_0_326"/>
          <p:cNvSpPr txBox="1"/>
          <p:nvPr>
            <p:ph idx="12" type="sldNum"/>
          </p:nvPr>
        </p:nvSpPr>
        <p:spPr>
          <a:xfrm>
            <a:off x="11296610" y="6217622"/>
            <a:ext cx="731700" cy="524700"/>
          </a:xfrm>
          <a:prstGeom prst="rect">
            <a:avLst/>
          </a:prstGeom>
        </p:spPr>
        <p:txBody>
          <a:bodyPr anchorCtr="0" anchor="ctr" bIns="121875" lIns="121875" spcFirstLastPara="1" rIns="121875" wrap="square" tIns="1218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ID"/>
              <a:t>‹#›</a:t>
            </a:fld>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70" name="Shape 170"/>
        <p:cNvGrpSpPr/>
        <p:nvPr/>
      </p:nvGrpSpPr>
      <p:grpSpPr>
        <a:xfrm>
          <a:off x="0" y="0"/>
          <a:ext cx="0" cy="0"/>
          <a:chOff x="0" y="0"/>
          <a:chExt cx="0" cy="0"/>
        </a:xfrm>
      </p:grpSpPr>
      <p:sp>
        <p:nvSpPr>
          <p:cNvPr id="171" name="Google Shape;171;g30a179ba6ae_0_330"/>
          <p:cNvSpPr txBox="1"/>
          <p:nvPr>
            <p:ph idx="12" type="sldNum"/>
          </p:nvPr>
        </p:nvSpPr>
        <p:spPr>
          <a:xfrm>
            <a:off x="11296610" y="6217622"/>
            <a:ext cx="731700" cy="524700"/>
          </a:xfrm>
          <a:prstGeom prst="rect">
            <a:avLst/>
          </a:prstGeom>
        </p:spPr>
        <p:txBody>
          <a:bodyPr anchorCtr="0" anchor="ctr" bIns="121875" lIns="121875" spcFirstLastPara="1" rIns="121875" wrap="square" tIns="12187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ID"/>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Title Slide">
  <p:cSld name="4_Title Slide">
    <p:bg>
      <p:bgPr>
        <a:solidFill>
          <a:srgbClr val="F9F9F9"/>
        </a:solidFill>
      </p:bgPr>
    </p:bg>
    <p:spTree>
      <p:nvGrpSpPr>
        <p:cNvPr id="25" name="Shape 25"/>
        <p:cNvGrpSpPr/>
        <p:nvPr/>
      </p:nvGrpSpPr>
      <p:grpSpPr>
        <a:xfrm>
          <a:off x="0" y="0"/>
          <a:ext cx="0" cy="0"/>
          <a:chOff x="0" y="0"/>
          <a:chExt cx="0" cy="0"/>
        </a:xfrm>
      </p:grpSpPr>
      <p:sp>
        <p:nvSpPr>
          <p:cNvPr id="26" name="Google Shape;26;p25"/>
          <p:cNvSpPr/>
          <p:nvPr>
            <p:ph idx="2" type="pic"/>
          </p:nvPr>
        </p:nvSpPr>
        <p:spPr>
          <a:xfrm>
            <a:off x="0" y="0"/>
            <a:ext cx="6096000" cy="5633884"/>
          </a:xfrm>
          <a:prstGeom prst="rect">
            <a:avLst/>
          </a:prstGeom>
          <a:solidFill>
            <a:schemeClr val="lt1"/>
          </a:solidFill>
          <a:ln>
            <a:noFill/>
          </a:ln>
        </p:spPr>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Title Slide">
  <p:cSld name="8_Title Slide">
    <p:spTree>
      <p:nvGrpSpPr>
        <p:cNvPr id="27" name="Shape 27"/>
        <p:cNvGrpSpPr/>
        <p:nvPr/>
      </p:nvGrpSpPr>
      <p:grpSpPr>
        <a:xfrm>
          <a:off x="0" y="0"/>
          <a:ext cx="0" cy="0"/>
          <a:chOff x="0" y="0"/>
          <a:chExt cx="0" cy="0"/>
        </a:xfrm>
      </p:grpSpPr>
      <p:sp>
        <p:nvSpPr>
          <p:cNvPr id="28" name="Google Shape;28;p26"/>
          <p:cNvSpPr/>
          <p:nvPr>
            <p:ph idx="2" type="pic"/>
          </p:nvPr>
        </p:nvSpPr>
        <p:spPr>
          <a:xfrm>
            <a:off x="9355015" y="0"/>
            <a:ext cx="2836984" cy="6858000"/>
          </a:xfrm>
          <a:prstGeom prst="rect">
            <a:avLst/>
          </a:prstGeom>
          <a:solidFill>
            <a:schemeClr val="lt1"/>
          </a:solidFill>
          <a:ln>
            <a:noFill/>
          </a:ln>
        </p:spPr>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9_Title Slide">
  <p:cSld name="9_Title Slide">
    <p:spTree>
      <p:nvGrpSpPr>
        <p:cNvPr id="29" name="Shape 29"/>
        <p:cNvGrpSpPr/>
        <p:nvPr/>
      </p:nvGrpSpPr>
      <p:grpSpPr>
        <a:xfrm>
          <a:off x="0" y="0"/>
          <a:ext cx="0" cy="0"/>
          <a:chOff x="0" y="0"/>
          <a:chExt cx="0" cy="0"/>
        </a:xfrm>
      </p:grpSpPr>
      <p:sp>
        <p:nvSpPr>
          <p:cNvPr id="30" name="Google Shape;30;p27"/>
          <p:cNvSpPr/>
          <p:nvPr>
            <p:ph idx="2" type="pic"/>
          </p:nvPr>
        </p:nvSpPr>
        <p:spPr>
          <a:xfrm>
            <a:off x="994120" y="716171"/>
            <a:ext cx="4129426" cy="4129426"/>
          </a:xfrm>
          <a:prstGeom prst="rect">
            <a:avLst/>
          </a:prstGeom>
          <a:solidFill>
            <a:schemeClr val="lt1"/>
          </a:solidFill>
          <a:ln>
            <a:noFill/>
          </a:ln>
        </p:spPr>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0_Title Slide">
  <p:cSld name="10_Title Slide">
    <p:spTree>
      <p:nvGrpSpPr>
        <p:cNvPr id="31" name="Shape 31"/>
        <p:cNvGrpSpPr/>
        <p:nvPr/>
      </p:nvGrpSpPr>
      <p:grpSpPr>
        <a:xfrm>
          <a:off x="0" y="0"/>
          <a:ext cx="0" cy="0"/>
          <a:chOff x="0" y="0"/>
          <a:chExt cx="0" cy="0"/>
        </a:xfrm>
      </p:grpSpPr>
      <p:sp>
        <p:nvSpPr>
          <p:cNvPr id="32" name="Google Shape;32;p28"/>
          <p:cNvSpPr/>
          <p:nvPr/>
        </p:nvSpPr>
        <p:spPr>
          <a:xfrm>
            <a:off x="8651875" y="0"/>
            <a:ext cx="3540125" cy="6858000"/>
          </a:xfrm>
          <a:prstGeom prst="rect">
            <a:avLst/>
          </a:prstGeom>
          <a:solidFill>
            <a:srgbClr val="2C7CA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3" name="Google Shape;33;p28"/>
          <p:cNvSpPr/>
          <p:nvPr>
            <p:ph idx="2" type="pic"/>
          </p:nvPr>
        </p:nvSpPr>
        <p:spPr>
          <a:xfrm>
            <a:off x="6710289" y="0"/>
            <a:ext cx="4192172" cy="5795889"/>
          </a:xfrm>
          <a:prstGeom prst="rect">
            <a:avLst/>
          </a:prstGeom>
          <a:solidFill>
            <a:schemeClr val="lt1"/>
          </a:solidFill>
          <a:ln>
            <a:noFill/>
          </a:ln>
        </p:spPr>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2_Title Slide">
  <p:cSld name="12_Title Slide">
    <p:spTree>
      <p:nvGrpSpPr>
        <p:cNvPr id="34" name="Shape 34"/>
        <p:cNvGrpSpPr/>
        <p:nvPr/>
      </p:nvGrpSpPr>
      <p:grpSpPr>
        <a:xfrm>
          <a:off x="0" y="0"/>
          <a:ext cx="0" cy="0"/>
          <a:chOff x="0" y="0"/>
          <a:chExt cx="0" cy="0"/>
        </a:xfrm>
      </p:grpSpPr>
      <p:sp>
        <p:nvSpPr>
          <p:cNvPr id="35" name="Google Shape;35;p29"/>
          <p:cNvSpPr/>
          <p:nvPr>
            <p:ph idx="2" type="pic"/>
          </p:nvPr>
        </p:nvSpPr>
        <p:spPr>
          <a:xfrm>
            <a:off x="1702190" y="1879935"/>
            <a:ext cx="2518117" cy="2461846"/>
          </a:xfrm>
          <a:prstGeom prst="rect">
            <a:avLst/>
          </a:prstGeom>
          <a:solidFill>
            <a:schemeClr val="lt1"/>
          </a:solidFill>
          <a:ln>
            <a:noFill/>
          </a:ln>
          <a:effectLst>
            <a:outerShdw blurRad="279400" rotWithShape="0" algn="tl" dir="2700000" dist="165100">
              <a:srgbClr val="BFBFBF">
                <a:alpha val="40000"/>
              </a:srgbClr>
            </a:outerShdw>
          </a:effectLst>
        </p:spPr>
      </p:sp>
      <p:sp>
        <p:nvSpPr>
          <p:cNvPr id="36" name="Google Shape;36;p29"/>
          <p:cNvSpPr/>
          <p:nvPr>
            <p:ph idx="3" type="pic"/>
          </p:nvPr>
        </p:nvSpPr>
        <p:spPr>
          <a:xfrm>
            <a:off x="4836941" y="1879935"/>
            <a:ext cx="2518117" cy="2461846"/>
          </a:xfrm>
          <a:prstGeom prst="rect">
            <a:avLst/>
          </a:prstGeom>
          <a:solidFill>
            <a:schemeClr val="lt1"/>
          </a:solidFill>
          <a:ln>
            <a:noFill/>
          </a:ln>
          <a:effectLst>
            <a:outerShdw blurRad="279400" rotWithShape="0" algn="tl" dir="2700000" dist="165100">
              <a:srgbClr val="BFBFBF">
                <a:alpha val="40000"/>
              </a:srgbClr>
            </a:outerShdw>
          </a:effectLst>
        </p:spPr>
      </p:sp>
      <p:sp>
        <p:nvSpPr>
          <p:cNvPr id="37" name="Google Shape;37;p29"/>
          <p:cNvSpPr/>
          <p:nvPr>
            <p:ph idx="4" type="pic"/>
          </p:nvPr>
        </p:nvSpPr>
        <p:spPr>
          <a:xfrm>
            <a:off x="7971692" y="1879935"/>
            <a:ext cx="2518117" cy="2461846"/>
          </a:xfrm>
          <a:prstGeom prst="rect">
            <a:avLst/>
          </a:prstGeom>
          <a:solidFill>
            <a:schemeClr val="lt1"/>
          </a:solidFill>
          <a:ln>
            <a:noFill/>
          </a:ln>
          <a:effectLst>
            <a:outerShdw blurRad="279400" rotWithShape="0" algn="tl" dir="2700000" dist="165100">
              <a:srgbClr val="BFBFBF">
                <a:alpha val="40000"/>
              </a:srgbClr>
            </a:outerShdw>
          </a:effectLst>
        </p:spPr>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5" Type="http://schemas.openxmlformats.org/officeDocument/2006/relationships/slideLayout" Target="../slideLayouts/slideLayout5.xml"/><Relationship Id="rId6" Type="http://schemas.openxmlformats.org/officeDocument/2006/relationships/slideLayout" Target="../slideLayouts/slideLayout6.xml"/><Relationship Id="rId29" Type="http://schemas.openxmlformats.org/officeDocument/2006/relationships/slideLayout" Target="../slideLayouts/slideLayout29.xml"/><Relationship Id="rId7" Type="http://schemas.openxmlformats.org/officeDocument/2006/relationships/slideLayout" Target="../slideLayouts/slideLayout7.xml"/><Relationship Id="rId8" Type="http://schemas.openxmlformats.org/officeDocument/2006/relationships/slideLayout" Target="../slideLayouts/slideLayout8.xml"/><Relationship Id="rId31" Type="http://schemas.openxmlformats.org/officeDocument/2006/relationships/slideLayout" Target="../slideLayouts/slideLayout31.xml"/><Relationship Id="rId30" Type="http://schemas.openxmlformats.org/officeDocument/2006/relationships/slideLayout" Target="../slideLayouts/slideLayout30.xml"/><Relationship Id="rId11" Type="http://schemas.openxmlformats.org/officeDocument/2006/relationships/slideLayout" Target="../slideLayouts/slideLayout11.xml"/><Relationship Id="rId33" Type="http://schemas.openxmlformats.org/officeDocument/2006/relationships/slideLayout" Target="../slideLayouts/slideLayout33.xml"/><Relationship Id="rId10" Type="http://schemas.openxmlformats.org/officeDocument/2006/relationships/slideLayout" Target="../slideLayouts/slideLayout10.xml"/><Relationship Id="rId32" Type="http://schemas.openxmlformats.org/officeDocument/2006/relationships/slideLayout" Target="../slideLayouts/slideLayout32.xml"/><Relationship Id="rId13" Type="http://schemas.openxmlformats.org/officeDocument/2006/relationships/slideLayout" Target="../slideLayouts/slideLayout13.xml"/><Relationship Id="rId35" Type="http://schemas.openxmlformats.org/officeDocument/2006/relationships/slideLayout" Target="../slideLayouts/slideLayout35.xml"/><Relationship Id="rId12" Type="http://schemas.openxmlformats.org/officeDocument/2006/relationships/slideLayout" Target="../slideLayouts/slideLayout12.xml"/><Relationship Id="rId34" Type="http://schemas.openxmlformats.org/officeDocument/2006/relationships/slideLayout" Target="../slideLayouts/slideLayout34.xml"/><Relationship Id="rId15" Type="http://schemas.openxmlformats.org/officeDocument/2006/relationships/slideLayout" Target="../slideLayouts/slideLayout15.xml"/><Relationship Id="rId37" Type="http://schemas.openxmlformats.org/officeDocument/2006/relationships/slideLayout" Target="../slideLayouts/slideLayout37.xml"/><Relationship Id="rId14" Type="http://schemas.openxmlformats.org/officeDocument/2006/relationships/slideLayout" Target="../slideLayouts/slideLayout14.xml"/><Relationship Id="rId36" Type="http://schemas.openxmlformats.org/officeDocument/2006/relationships/slideLayout" Target="../slideLayouts/slideLayout36.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38" Type="http://schemas.openxmlformats.org/officeDocument/2006/relationships/theme" Target="../theme/theme3.xml"/><Relationship Id="rId19" Type="http://schemas.openxmlformats.org/officeDocument/2006/relationships/slideLayout" Target="../slideLayouts/slideLayout19.xml"/><Relationship Id="rId18" Type="http://schemas.openxmlformats.org/officeDocument/2006/relationships/slideLayout" Target="../slideLayouts/slideLayout1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38.xml"/><Relationship Id="rId2" Type="http://schemas.openxmlformats.org/officeDocument/2006/relationships/slideLayout" Target="../slideLayouts/slideLayout39.xml"/><Relationship Id="rId3" Type="http://schemas.openxmlformats.org/officeDocument/2006/relationships/slideLayout" Target="../slideLayouts/slideLayout40.xml"/><Relationship Id="rId4" Type="http://schemas.openxmlformats.org/officeDocument/2006/relationships/slideLayout" Target="../slideLayouts/slideLayout41.xml"/><Relationship Id="rId9" Type="http://schemas.openxmlformats.org/officeDocument/2006/relationships/slideLayout" Target="../slideLayouts/slideLayout46.xml"/><Relationship Id="rId5" Type="http://schemas.openxmlformats.org/officeDocument/2006/relationships/slideLayout" Target="../slideLayouts/slideLayout42.xml"/><Relationship Id="rId6" Type="http://schemas.openxmlformats.org/officeDocument/2006/relationships/slideLayout" Target="../slideLayouts/slideLayout43.xml"/><Relationship Id="rId7" Type="http://schemas.openxmlformats.org/officeDocument/2006/relationships/slideLayout" Target="../slideLayouts/slideLayout44.xml"/><Relationship Id="rId8" Type="http://schemas.openxmlformats.org/officeDocument/2006/relationships/slideLayout" Target="../slideLayouts/slideLayout45.xml"/><Relationship Id="rId11" Type="http://schemas.openxmlformats.org/officeDocument/2006/relationships/slideLayout" Target="../slideLayouts/slideLayout48.xml"/><Relationship Id="rId10" Type="http://schemas.openxmlformats.org/officeDocument/2006/relationships/slideLayout" Target="../slideLayouts/slideLayout47.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1pPr>
            <a:lvl2pPr lvl="1" marR="0" rtl="0" algn="l">
              <a:lnSpc>
                <a:spcPct val="9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2pPr>
            <a:lvl3pPr lvl="2" marR="0" rtl="0" algn="l">
              <a:lnSpc>
                <a:spcPct val="9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3pPr>
            <a:lvl4pPr lvl="3" marR="0" rtl="0" algn="l">
              <a:lnSpc>
                <a:spcPct val="9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4pPr>
            <a:lvl5pPr lvl="4" marR="0" rtl="0" algn="l">
              <a:lnSpc>
                <a:spcPct val="9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5pPr>
            <a:lvl6pPr lvl="5" marR="0" rtl="0" algn="l">
              <a:lnSpc>
                <a:spcPct val="9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6pPr>
            <a:lvl7pPr lvl="6" marR="0" rtl="0" algn="l">
              <a:lnSpc>
                <a:spcPct val="9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7pPr>
            <a:lvl8pPr lvl="7" marR="0" rtl="0" algn="l">
              <a:lnSpc>
                <a:spcPct val="9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8pPr>
            <a:lvl9pPr lvl="8" marR="0" rtl="0" algn="l">
              <a:lnSpc>
                <a:spcPct val="9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9pPr>
          </a:lstStyle>
          <a:p/>
        </p:txBody>
      </p:sp>
      <p:sp>
        <p:nvSpPr>
          <p:cNvPr id="11" name="Google Shape;11;p2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ID"/>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127" name="Shape 127"/>
        <p:cNvGrpSpPr/>
        <p:nvPr/>
      </p:nvGrpSpPr>
      <p:grpSpPr>
        <a:xfrm>
          <a:off x="0" y="0"/>
          <a:ext cx="0" cy="0"/>
          <a:chOff x="0" y="0"/>
          <a:chExt cx="0" cy="0"/>
        </a:xfrm>
      </p:grpSpPr>
      <p:sp>
        <p:nvSpPr>
          <p:cNvPr id="128" name="Google Shape;128;g30a179ba6ae_0_287"/>
          <p:cNvSpPr txBox="1"/>
          <p:nvPr>
            <p:ph type="title"/>
          </p:nvPr>
        </p:nvSpPr>
        <p:spPr>
          <a:xfrm>
            <a:off x="415600" y="593367"/>
            <a:ext cx="11360700" cy="763800"/>
          </a:xfrm>
          <a:prstGeom prst="rect">
            <a:avLst/>
          </a:prstGeom>
          <a:noFill/>
          <a:ln>
            <a:noFill/>
          </a:ln>
        </p:spPr>
        <p:txBody>
          <a:bodyPr anchorCtr="0" anchor="t" bIns="121875" lIns="121875" spcFirstLastPara="1" rIns="121875" wrap="square" tIns="121875">
            <a:normAutofit/>
          </a:bodyPr>
          <a:lstStyle>
            <a:lvl1pPr lvl="0">
              <a:spcBef>
                <a:spcPts val="0"/>
              </a:spcBef>
              <a:spcAft>
                <a:spcPts val="0"/>
              </a:spcAft>
              <a:buClr>
                <a:schemeClr val="dk1"/>
              </a:buClr>
              <a:buSzPts val="3700"/>
              <a:buNone/>
              <a:defRPr sz="3700">
                <a:solidFill>
                  <a:schemeClr val="dk1"/>
                </a:solidFill>
              </a:defRPr>
            </a:lvl1pPr>
            <a:lvl2pPr lvl="1">
              <a:spcBef>
                <a:spcPts val="0"/>
              </a:spcBef>
              <a:spcAft>
                <a:spcPts val="0"/>
              </a:spcAft>
              <a:buClr>
                <a:schemeClr val="dk1"/>
              </a:buClr>
              <a:buSzPts val="3700"/>
              <a:buNone/>
              <a:defRPr sz="3700">
                <a:solidFill>
                  <a:schemeClr val="dk1"/>
                </a:solidFill>
              </a:defRPr>
            </a:lvl2pPr>
            <a:lvl3pPr lvl="2">
              <a:spcBef>
                <a:spcPts val="0"/>
              </a:spcBef>
              <a:spcAft>
                <a:spcPts val="0"/>
              </a:spcAft>
              <a:buClr>
                <a:schemeClr val="dk1"/>
              </a:buClr>
              <a:buSzPts val="3700"/>
              <a:buNone/>
              <a:defRPr sz="3700">
                <a:solidFill>
                  <a:schemeClr val="dk1"/>
                </a:solidFill>
              </a:defRPr>
            </a:lvl3pPr>
            <a:lvl4pPr lvl="3">
              <a:spcBef>
                <a:spcPts val="0"/>
              </a:spcBef>
              <a:spcAft>
                <a:spcPts val="0"/>
              </a:spcAft>
              <a:buClr>
                <a:schemeClr val="dk1"/>
              </a:buClr>
              <a:buSzPts val="3700"/>
              <a:buNone/>
              <a:defRPr sz="3700">
                <a:solidFill>
                  <a:schemeClr val="dk1"/>
                </a:solidFill>
              </a:defRPr>
            </a:lvl4pPr>
            <a:lvl5pPr lvl="4">
              <a:spcBef>
                <a:spcPts val="0"/>
              </a:spcBef>
              <a:spcAft>
                <a:spcPts val="0"/>
              </a:spcAft>
              <a:buClr>
                <a:schemeClr val="dk1"/>
              </a:buClr>
              <a:buSzPts val="3700"/>
              <a:buNone/>
              <a:defRPr sz="3700">
                <a:solidFill>
                  <a:schemeClr val="dk1"/>
                </a:solidFill>
              </a:defRPr>
            </a:lvl5pPr>
            <a:lvl6pPr lvl="5">
              <a:spcBef>
                <a:spcPts val="0"/>
              </a:spcBef>
              <a:spcAft>
                <a:spcPts val="0"/>
              </a:spcAft>
              <a:buClr>
                <a:schemeClr val="dk1"/>
              </a:buClr>
              <a:buSzPts val="3700"/>
              <a:buNone/>
              <a:defRPr sz="3700">
                <a:solidFill>
                  <a:schemeClr val="dk1"/>
                </a:solidFill>
              </a:defRPr>
            </a:lvl6pPr>
            <a:lvl7pPr lvl="6">
              <a:spcBef>
                <a:spcPts val="0"/>
              </a:spcBef>
              <a:spcAft>
                <a:spcPts val="0"/>
              </a:spcAft>
              <a:buClr>
                <a:schemeClr val="dk1"/>
              </a:buClr>
              <a:buSzPts val="3700"/>
              <a:buNone/>
              <a:defRPr sz="3700">
                <a:solidFill>
                  <a:schemeClr val="dk1"/>
                </a:solidFill>
              </a:defRPr>
            </a:lvl7pPr>
            <a:lvl8pPr lvl="7">
              <a:spcBef>
                <a:spcPts val="0"/>
              </a:spcBef>
              <a:spcAft>
                <a:spcPts val="0"/>
              </a:spcAft>
              <a:buClr>
                <a:schemeClr val="dk1"/>
              </a:buClr>
              <a:buSzPts val="3700"/>
              <a:buNone/>
              <a:defRPr sz="3700">
                <a:solidFill>
                  <a:schemeClr val="dk1"/>
                </a:solidFill>
              </a:defRPr>
            </a:lvl8pPr>
            <a:lvl9pPr lvl="8">
              <a:spcBef>
                <a:spcPts val="0"/>
              </a:spcBef>
              <a:spcAft>
                <a:spcPts val="0"/>
              </a:spcAft>
              <a:buClr>
                <a:schemeClr val="dk1"/>
              </a:buClr>
              <a:buSzPts val="3700"/>
              <a:buNone/>
              <a:defRPr sz="3700">
                <a:solidFill>
                  <a:schemeClr val="dk1"/>
                </a:solidFill>
              </a:defRPr>
            </a:lvl9pPr>
          </a:lstStyle>
          <a:p/>
        </p:txBody>
      </p:sp>
      <p:sp>
        <p:nvSpPr>
          <p:cNvPr id="129" name="Google Shape;129;g30a179ba6ae_0_287"/>
          <p:cNvSpPr txBox="1"/>
          <p:nvPr>
            <p:ph idx="1" type="body"/>
          </p:nvPr>
        </p:nvSpPr>
        <p:spPr>
          <a:xfrm>
            <a:off x="415600" y="1536633"/>
            <a:ext cx="11360700" cy="4555200"/>
          </a:xfrm>
          <a:prstGeom prst="rect">
            <a:avLst/>
          </a:prstGeom>
          <a:noFill/>
          <a:ln>
            <a:noFill/>
          </a:ln>
        </p:spPr>
        <p:txBody>
          <a:bodyPr anchorCtr="0" anchor="t" bIns="121875" lIns="121875" spcFirstLastPara="1" rIns="121875" wrap="square" tIns="121875">
            <a:normAutofit/>
          </a:bodyPr>
          <a:lstStyle>
            <a:lvl1pPr indent="-381000" lvl="0" marL="457200">
              <a:lnSpc>
                <a:spcPct val="115000"/>
              </a:lnSpc>
              <a:spcBef>
                <a:spcPts val="0"/>
              </a:spcBef>
              <a:spcAft>
                <a:spcPts val="0"/>
              </a:spcAft>
              <a:buClr>
                <a:schemeClr val="dk2"/>
              </a:buClr>
              <a:buSzPts val="2400"/>
              <a:buChar char="●"/>
              <a:defRPr sz="2400">
                <a:solidFill>
                  <a:schemeClr val="dk2"/>
                </a:solidFill>
              </a:defRPr>
            </a:lvl1pPr>
            <a:lvl2pPr indent="-349250" lvl="1" marL="914400">
              <a:lnSpc>
                <a:spcPct val="115000"/>
              </a:lnSpc>
              <a:spcBef>
                <a:spcPts val="0"/>
              </a:spcBef>
              <a:spcAft>
                <a:spcPts val="0"/>
              </a:spcAft>
              <a:buClr>
                <a:schemeClr val="dk2"/>
              </a:buClr>
              <a:buSzPts val="1900"/>
              <a:buChar char="○"/>
              <a:defRPr sz="1900">
                <a:solidFill>
                  <a:schemeClr val="dk2"/>
                </a:solidFill>
              </a:defRPr>
            </a:lvl2pPr>
            <a:lvl3pPr indent="-349250" lvl="2" marL="1371600">
              <a:lnSpc>
                <a:spcPct val="115000"/>
              </a:lnSpc>
              <a:spcBef>
                <a:spcPts val="0"/>
              </a:spcBef>
              <a:spcAft>
                <a:spcPts val="0"/>
              </a:spcAft>
              <a:buClr>
                <a:schemeClr val="dk2"/>
              </a:buClr>
              <a:buSzPts val="1900"/>
              <a:buChar char="■"/>
              <a:defRPr sz="1900">
                <a:solidFill>
                  <a:schemeClr val="dk2"/>
                </a:solidFill>
              </a:defRPr>
            </a:lvl3pPr>
            <a:lvl4pPr indent="-349250" lvl="3" marL="1828800">
              <a:lnSpc>
                <a:spcPct val="115000"/>
              </a:lnSpc>
              <a:spcBef>
                <a:spcPts val="0"/>
              </a:spcBef>
              <a:spcAft>
                <a:spcPts val="0"/>
              </a:spcAft>
              <a:buClr>
                <a:schemeClr val="dk2"/>
              </a:buClr>
              <a:buSzPts val="1900"/>
              <a:buChar char="●"/>
              <a:defRPr sz="1900">
                <a:solidFill>
                  <a:schemeClr val="dk2"/>
                </a:solidFill>
              </a:defRPr>
            </a:lvl4pPr>
            <a:lvl5pPr indent="-349250" lvl="4" marL="2286000">
              <a:lnSpc>
                <a:spcPct val="115000"/>
              </a:lnSpc>
              <a:spcBef>
                <a:spcPts val="0"/>
              </a:spcBef>
              <a:spcAft>
                <a:spcPts val="0"/>
              </a:spcAft>
              <a:buClr>
                <a:schemeClr val="dk2"/>
              </a:buClr>
              <a:buSzPts val="1900"/>
              <a:buChar char="○"/>
              <a:defRPr sz="1900">
                <a:solidFill>
                  <a:schemeClr val="dk2"/>
                </a:solidFill>
              </a:defRPr>
            </a:lvl5pPr>
            <a:lvl6pPr indent="-349250" lvl="5" marL="2743200">
              <a:lnSpc>
                <a:spcPct val="115000"/>
              </a:lnSpc>
              <a:spcBef>
                <a:spcPts val="0"/>
              </a:spcBef>
              <a:spcAft>
                <a:spcPts val="0"/>
              </a:spcAft>
              <a:buClr>
                <a:schemeClr val="dk2"/>
              </a:buClr>
              <a:buSzPts val="1900"/>
              <a:buChar char="■"/>
              <a:defRPr sz="1900">
                <a:solidFill>
                  <a:schemeClr val="dk2"/>
                </a:solidFill>
              </a:defRPr>
            </a:lvl6pPr>
            <a:lvl7pPr indent="-349250" lvl="6" marL="3200400">
              <a:lnSpc>
                <a:spcPct val="115000"/>
              </a:lnSpc>
              <a:spcBef>
                <a:spcPts val="0"/>
              </a:spcBef>
              <a:spcAft>
                <a:spcPts val="0"/>
              </a:spcAft>
              <a:buClr>
                <a:schemeClr val="dk2"/>
              </a:buClr>
              <a:buSzPts val="1900"/>
              <a:buChar char="●"/>
              <a:defRPr sz="1900">
                <a:solidFill>
                  <a:schemeClr val="dk2"/>
                </a:solidFill>
              </a:defRPr>
            </a:lvl7pPr>
            <a:lvl8pPr indent="-349250" lvl="7" marL="3657600">
              <a:lnSpc>
                <a:spcPct val="115000"/>
              </a:lnSpc>
              <a:spcBef>
                <a:spcPts val="0"/>
              </a:spcBef>
              <a:spcAft>
                <a:spcPts val="0"/>
              </a:spcAft>
              <a:buClr>
                <a:schemeClr val="dk2"/>
              </a:buClr>
              <a:buSzPts val="1900"/>
              <a:buChar char="○"/>
              <a:defRPr sz="1900">
                <a:solidFill>
                  <a:schemeClr val="dk2"/>
                </a:solidFill>
              </a:defRPr>
            </a:lvl8pPr>
            <a:lvl9pPr indent="-349250" lvl="8" marL="4114800">
              <a:lnSpc>
                <a:spcPct val="115000"/>
              </a:lnSpc>
              <a:spcBef>
                <a:spcPts val="0"/>
              </a:spcBef>
              <a:spcAft>
                <a:spcPts val="0"/>
              </a:spcAft>
              <a:buClr>
                <a:schemeClr val="dk2"/>
              </a:buClr>
              <a:buSzPts val="1900"/>
              <a:buChar char="■"/>
              <a:defRPr sz="1900">
                <a:solidFill>
                  <a:schemeClr val="dk2"/>
                </a:solidFill>
              </a:defRPr>
            </a:lvl9pPr>
          </a:lstStyle>
          <a:p/>
        </p:txBody>
      </p:sp>
      <p:sp>
        <p:nvSpPr>
          <p:cNvPr id="130" name="Google Shape;130;g30a179ba6ae_0_287"/>
          <p:cNvSpPr txBox="1"/>
          <p:nvPr>
            <p:ph idx="12" type="sldNum"/>
          </p:nvPr>
        </p:nvSpPr>
        <p:spPr>
          <a:xfrm>
            <a:off x="11296610" y="6217622"/>
            <a:ext cx="731700" cy="524700"/>
          </a:xfrm>
          <a:prstGeom prst="rect">
            <a:avLst/>
          </a:prstGeom>
          <a:noFill/>
          <a:ln>
            <a:noFill/>
          </a:ln>
        </p:spPr>
        <p:txBody>
          <a:bodyPr anchorCtr="0" anchor="ctr" bIns="121875" lIns="121875" spcFirstLastPara="1" rIns="121875" wrap="square" tIns="121875">
            <a:norm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indent="0" lvl="0" marL="0" rtl="0" algn="r">
              <a:spcBef>
                <a:spcPts val="0"/>
              </a:spcBef>
              <a:spcAft>
                <a:spcPts val="0"/>
              </a:spcAft>
              <a:buNone/>
            </a:pPr>
            <a:fld id="{00000000-1234-1234-1234-123412341234}" type="slidenum">
              <a:rPr lang="en-ID"/>
              <a:t>‹#›</a:t>
            </a:fld>
            <a:endParaRPr/>
          </a:p>
        </p:txBody>
      </p:sp>
    </p:spTree>
  </p:cSld>
  <p:clrMap accent1="accent1" accent2="accent2" accent3="accent3" accent4="accent4" accent5="accent5" accent6="accent6" bg1="lt1" bg2="dk2" tx1="dk1" tx2="lt2" folHlink="folHlink" hlink="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8.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8.xml"/><Relationship Id="rId2" Type="http://schemas.openxmlformats.org/officeDocument/2006/relationships/notesSlide" Target="../notesSlides/notesSlide3.xml"/><Relationship Id="rId3"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4.xml"/><Relationship Id="rId3"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g2e5fab15aaf_2_7"/>
          <p:cNvSpPr txBox="1"/>
          <p:nvPr/>
        </p:nvSpPr>
        <p:spPr>
          <a:xfrm>
            <a:off x="664300" y="1135650"/>
            <a:ext cx="108633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2C7CA9"/>
              </a:buClr>
              <a:buSzPts val="2800"/>
              <a:buFont typeface="Arial"/>
              <a:buNone/>
            </a:pPr>
            <a:r>
              <a:rPr lang="en-ID" sz="2800">
                <a:solidFill>
                  <a:srgbClr val="2C7CA9"/>
                </a:solidFill>
                <a:latin typeface="Lato Black"/>
                <a:ea typeface="Lato Black"/>
                <a:cs typeface="Lato Black"/>
                <a:sym typeface="Lato Black"/>
              </a:rPr>
              <a:t>Effectively Communicate about Your Direct Reports</a:t>
            </a:r>
            <a:endParaRPr b="0" i="0" sz="2800" u="none" cap="none" strike="noStrike">
              <a:solidFill>
                <a:srgbClr val="2C7CA9"/>
              </a:solidFill>
              <a:latin typeface="Lato"/>
              <a:ea typeface="Lato"/>
              <a:cs typeface="Lato"/>
              <a:sym typeface="Lato"/>
            </a:endParaRPr>
          </a:p>
        </p:txBody>
      </p:sp>
      <p:sp>
        <p:nvSpPr>
          <p:cNvPr id="177" name="Google Shape;177;g2e5fab15aaf_2_7"/>
          <p:cNvSpPr/>
          <p:nvPr/>
        </p:nvSpPr>
        <p:spPr>
          <a:xfrm>
            <a:off x="813925" y="1763675"/>
            <a:ext cx="4295100" cy="3862800"/>
          </a:xfrm>
          <a:prstGeom prst="rect">
            <a:avLst/>
          </a:prstGeom>
          <a:noFill/>
          <a:ln>
            <a:noFill/>
          </a:ln>
        </p:spPr>
        <p:txBody>
          <a:bodyPr anchorCtr="0" anchor="t" bIns="45700" lIns="91425" spcFirstLastPara="1" rIns="91425" wrap="square" tIns="45700">
            <a:noAutofit/>
          </a:bodyPr>
          <a:lstStyle/>
          <a:p>
            <a:pPr indent="0" lvl="0" marL="0" marR="0" rtl="0" algn="l">
              <a:lnSpc>
                <a:spcPct val="115000"/>
              </a:lnSpc>
              <a:spcBef>
                <a:spcPts val="0"/>
              </a:spcBef>
              <a:spcAft>
                <a:spcPts val="0"/>
              </a:spcAft>
              <a:buClr>
                <a:srgbClr val="000000"/>
              </a:buClr>
              <a:buSzPts val="1100"/>
              <a:buFont typeface="Arial"/>
              <a:buNone/>
            </a:pPr>
            <a:r>
              <a:rPr b="1" lang="en-ID" sz="1100">
                <a:solidFill>
                  <a:schemeClr val="dk1"/>
                </a:solidFill>
              </a:rPr>
              <a:t>Summary: </a:t>
            </a:r>
            <a:r>
              <a:rPr lang="en-ID" sz="1100">
                <a:solidFill>
                  <a:schemeClr val="dk1"/>
                </a:solidFill>
              </a:rPr>
              <a:t>Advocating for your team’s interests will almost always require you to communicate with stakeholders much higher than you in the organization. These folks are time-constrained, so being focused is key. </a:t>
            </a:r>
            <a:endParaRPr sz="1100">
              <a:solidFill>
                <a:schemeClr val="dk1"/>
              </a:solidFill>
            </a:endParaRPr>
          </a:p>
          <a:p>
            <a:pPr indent="0" lvl="0" marL="0" marR="0" rtl="0" algn="l">
              <a:lnSpc>
                <a:spcPct val="115000"/>
              </a:lnSpc>
              <a:spcBef>
                <a:spcPts val="0"/>
              </a:spcBef>
              <a:spcAft>
                <a:spcPts val="0"/>
              </a:spcAft>
              <a:buClr>
                <a:srgbClr val="000000"/>
              </a:buClr>
              <a:buSzPts val="1100"/>
              <a:buFont typeface="Arial"/>
              <a:buNone/>
            </a:pPr>
            <a:r>
              <a:t/>
            </a:r>
            <a:endParaRPr sz="1100">
              <a:solidFill>
                <a:schemeClr val="dk1"/>
              </a:solidFill>
            </a:endParaRPr>
          </a:p>
          <a:p>
            <a:pPr indent="0" lvl="0" marL="0" marR="0" rtl="0" algn="l">
              <a:lnSpc>
                <a:spcPct val="115000"/>
              </a:lnSpc>
              <a:spcBef>
                <a:spcPts val="0"/>
              </a:spcBef>
              <a:spcAft>
                <a:spcPts val="0"/>
              </a:spcAft>
              <a:buClr>
                <a:srgbClr val="000000"/>
              </a:buClr>
              <a:buSzPts val="1100"/>
              <a:buFont typeface="Arial"/>
              <a:buNone/>
            </a:pPr>
            <a:r>
              <a:rPr lang="en-ID" sz="1100">
                <a:solidFill>
                  <a:schemeClr val="dk1"/>
                </a:solidFill>
              </a:rPr>
              <a:t>Some good managers fall into a trap of trying to encapsulate </a:t>
            </a:r>
            <a:r>
              <a:rPr i="1" lang="en-ID" sz="1100">
                <a:solidFill>
                  <a:schemeClr val="dk1"/>
                </a:solidFill>
              </a:rPr>
              <a:t>everything </a:t>
            </a:r>
            <a:r>
              <a:rPr lang="en-ID" sz="1100">
                <a:solidFill>
                  <a:schemeClr val="dk1"/>
                </a:solidFill>
              </a:rPr>
              <a:t>about their direct reports to show why they’re so valuable. This is a mistake! Your points will get muddled and you will test senior stakeholders’ patience. </a:t>
            </a:r>
            <a:endParaRPr sz="1100">
              <a:solidFill>
                <a:schemeClr val="dk1"/>
              </a:solidFill>
            </a:endParaRPr>
          </a:p>
          <a:p>
            <a:pPr indent="0" lvl="0" marL="0" marR="0" rtl="0" algn="l">
              <a:lnSpc>
                <a:spcPct val="115000"/>
              </a:lnSpc>
              <a:spcBef>
                <a:spcPts val="0"/>
              </a:spcBef>
              <a:spcAft>
                <a:spcPts val="0"/>
              </a:spcAft>
              <a:buClr>
                <a:srgbClr val="000000"/>
              </a:buClr>
              <a:buSzPts val="1100"/>
              <a:buFont typeface="Arial"/>
              <a:buNone/>
            </a:pPr>
            <a:r>
              <a:t/>
            </a:r>
            <a:endParaRPr sz="1100">
              <a:solidFill>
                <a:schemeClr val="dk1"/>
              </a:solidFill>
            </a:endParaRPr>
          </a:p>
          <a:p>
            <a:pPr indent="0" lvl="0" marL="0" marR="0" rtl="0" algn="l">
              <a:lnSpc>
                <a:spcPct val="115000"/>
              </a:lnSpc>
              <a:spcBef>
                <a:spcPts val="0"/>
              </a:spcBef>
              <a:spcAft>
                <a:spcPts val="0"/>
              </a:spcAft>
              <a:buClr>
                <a:srgbClr val="000000"/>
              </a:buClr>
              <a:buSzPts val="1100"/>
              <a:buFont typeface="Arial"/>
              <a:buNone/>
            </a:pPr>
            <a:r>
              <a:rPr lang="en-ID" sz="1100">
                <a:solidFill>
                  <a:schemeClr val="dk1"/>
                </a:solidFill>
              </a:rPr>
              <a:t>Instead, stay concise and persuasive by focusing on three aspects of your report’s performance:</a:t>
            </a:r>
            <a:endParaRPr sz="1100">
              <a:solidFill>
                <a:schemeClr val="dk1"/>
              </a:solidFill>
            </a:endParaRPr>
          </a:p>
          <a:p>
            <a:pPr indent="-298450" lvl="0" marL="457200" marR="0" rtl="0" algn="l">
              <a:lnSpc>
                <a:spcPct val="115000"/>
              </a:lnSpc>
              <a:spcBef>
                <a:spcPts val="0"/>
              </a:spcBef>
              <a:spcAft>
                <a:spcPts val="0"/>
              </a:spcAft>
              <a:buClr>
                <a:schemeClr val="dk1"/>
              </a:buClr>
              <a:buSzPts val="1100"/>
              <a:buChar char="●"/>
            </a:pPr>
            <a:r>
              <a:rPr lang="en-ID" sz="1100">
                <a:solidFill>
                  <a:schemeClr val="dk1"/>
                </a:solidFill>
              </a:rPr>
              <a:t>Impact that they’ve had on the business, with as much quantifiable data as possible.</a:t>
            </a:r>
            <a:endParaRPr sz="1100">
              <a:solidFill>
                <a:schemeClr val="dk1"/>
              </a:solidFill>
            </a:endParaRPr>
          </a:p>
          <a:p>
            <a:pPr indent="-298450" lvl="0" marL="457200" marR="0" rtl="0" algn="l">
              <a:lnSpc>
                <a:spcPct val="115000"/>
              </a:lnSpc>
              <a:spcBef>
                <a:spcPts val="0"/>
              </a:spcBef>
              <a:spcAft>
                <a:spcPts val="0"/>
              </a:spcAft>
              <a:buClr>
                <a:schemeClr val="dk1"/>
              </a:buClr>
              <a:buSzPts val="1100"/>
              <a:buChar char="●"/>
            </a:pPr>
            <a:r>
              <a:rPr lang="en-ID" sz="1100">
                <a:solidFill>
                  <a:schemeClr val="dk1"/>
                </a:solidFill>
              </a:rPr>
              <a:t>Top strengths, especially those that differentiate them from peers.</a:t>
            </a:r>
            <a:endParaRPr sz="1100">
              <a:solidFill>
                <a:schemeClr val="dk1"/>
              </a:solidFill>
            </a:endParaRPr>
          </a:p>
          <a:p>
            <a:pPr indent="-298450" lvl="0" marL="457200" marR="0" rtl="0" algn="l">
              <a:lnSpc>
                <a:spcPct val="115000"/>
              </a:lnSpc>
              <a:spcBef>
                <a:spcPts val="0"/>
              </a:spcBef>
              <a:spcAft>
                <a:spcPts val="0"/>
              </a:spcAft>
              <a:buClr>
                <a:schemeClr val="dk1"/>
              </a:buClr>
              <a:buSzPts val="1100"/>
              <a:buChar char="●"/>
            </a:pPr>
            <a:r>
              <a:rPr lang="en-ID" sz="1100">
                <a:solidFill>
                  <a:schemeClr val="dk1"/>
                </a:solidFill>
              </a:rPr>
              <a:t>Opportunities for growth; others will bring these up, so take control of the narrative by explaining where your report can improve and (hopefully) how they’re already working to address their challenges.</a:t>
            </a:r>
            <a:endParaRPr sz="1100">
              <a:solidFill>
                <a:schemeClr val="dk1"/>
              </a:solidFill>
            </a:endParaRPr>
          </a:p>
          <a:p>
            <a:pPr indent="0" lvl="0" marL="0" marR="0" rtl="0" algn="l">
              <a:lnSpc>
                <a:spcPct val="115000"/>
              </a:lnSpc>
              <a:spcBef>
                <a:spcPts val="0"/>
              </a:spcBef>
              <a:spcAft>
                <a:spcPts val="0"/>
              </a:spcAft>
              <a:buClr>
                <a:srgbClr val="000000"/>
              </a:buClr>
              <a:buSzPts val="1100"/>
              <a:buFont typeface="Arial"/>
              <a:buNone/>
            </a:pPr>
            <a:r>
              <a:t/>
            </a:r>
            <a:endParaRPr sz="1100">
              <a:solidFill>
                <a:schemeClr val="dk1"/>
              </a:solidFill>
            </a:endParaRPr>
          </a:p>
        </p:txBody>
      </p:sp>
      <p:sp>
        <p:nvSpPr>
          <p:cNvPr id="178" name="Google Shape;178;g2e5fab15aaf_2_7"/>
          <p:cNvSpPr/>
          <p:nvPr/>
        </p:nvSpPr>
        <p:spPr>
          <a:xfrm>
            <a:off x="5730825" y="1763675"/>
            <a:ext cx="4295100" cy="3862800"/>
          </a:xfrm>
          <a:prstGeom prst="rect">
            <a:avLst/>
          </a:prstGeom>
          <a:noFill/>
          <a:ln>
            <a:noFill/>
          </a:ln>
        </p:spPr>
        <p:txBody>
          <a:bodyPr anchorCtr="0" anchor="t" bIns="45700" lIns="91425" spcFirstLastPara="1" rIns="91425" wrap="square" tIns="45700">
            <a:noAutofit/>
          </a:bodyPr>
          <a:lstStyle/>
          <a:p>
            <a:pPr indent="0" lvl="0" marL="0" marR="0" rtl="0" algn="l">
              <a:lnSpc>
                <a:spcPct val="115000"/>
              </a:lnSpc>
              <a:spcBef>
                <a:spcPts val="0"/>
              </a:spcBef>
              <a:spcAft>
                <a:spcPts val="0"/>
              </a:spcAft>
              <a:buClr>
                <a:srgbClr val="000000"/>
              </a:buClr>
              <a:buSzPts val="1100"/>
              <a:buFont typeface="Arial"/>
              <a:buNone/>
            </a:pPr>
            <a:r>
              <a:rPr b="1" lang="en-ID" sz="1100">
                <a:solidFill>
                  <a:schemeClr val="dk1"/>
                </a:solidFill>
              </a:rPr>
              <a:t>When to use this template</a:t>
            </a:r>
            <a:r>
              <a:rPr b="1" lang="en-ID" sz="1100">
                <a:solidFill>
                  <a:schemeClr val="dk1"/>
                </a:solidFill>
              </a:rPr>
              <a:t>: </a:t>
            </a:r>
            <a:r>
              <a:rPr lang="en-ID" sz="1100">
                <a:solidFill>
                  <a:schemeClr val="dk1"/>
                </a:solidFill>
              </a:rPr>
              <a:t>Prepare a summary of your report’s performance ahead of end-of-year performance reviews, for promotion panels or discussions about raises, or as needed to deliver effective upward messaging about your report.</a:t>
            </a:r>
            <a:r>
              <a:rPr lang="en-ID" sz="1100">
                <a:solidFill>
                  <a:schemeClr val="dk1"/>
                </a:solidFill>
              </a:rPr>
              <a:t> </a:t>
            </a:r>
            <a:endParaRPr sz="1100">
              <a:solidFill>
                <a:schemeClr val="dk1"/>
              </a:solidFill>
            </a:endParaRPr>
          </a:p>
          <a:p>
            <a:pPr indent="0" lvl="0" marL="0" marR="0" rtl="0" algn="l">
              <a:lnSpc>
                <a:spcPct val="115000"/>
              </a:lnSpc>
              <a:spcBef>
                <a:spcPts val="0"/>
              </a:spcBef>
              <a:spcAft>
                <a:spcPts val="0"/>
              </a:spcAft>
              <a:buClr>
                <a:srgbClr val="000000"/>
              </a:buClr>
              <a:buSzPts val="1100"/>
              <a:buFont typeface="Arial"/>
              <a:buNone/>
            </a:pPr>
            <a:r>
              <a:t/>
            </a:r>
            <a:endParaRPr sz="1100">
              <a:solidFill>
                <a:schemeClr val="dk1"/>
              </a:solidFill>
            </a:endParaRPr>
          </a:p>
          <a:p>
            <a:pPr indent="0" lvl="0" marL="0" marR="0" rtl="0" algn="l">
              <a:lnSpc>
                <a:spcPct val="115000"/>
              </a:lnSpc>
              <a:spcBef>
                <a:spcPts val="0"/>
              </a:spcBef>
              <a:spcAft>
                <a:spcPts val="0"/>
              </a:spcAft>
              <a:buClr>
                <a:srgbClr val="000000"/>
              </a:buClr>
              <a:buSzPts val="1100"/>
              <a:buFont typeface="Arial"/>
              <a:buNone/>
            </a:pPr>
            <a:r>
              <a:rPr b="1" lang="en-ID" sz="1100">
                <a:solidFill>
                  <a:schemeClr val="dk1"/>
                </a:solidFill>
              </a:rPr>
              <a:t>Tips: </a:t>
            </a:r>
            <a:r>
              <a:rPr lang="en-ID" sz="1100">
                <a:solidFill>
                  <a:schemeClr val="dk1"/>
                </a:solidFill>
              </a:rPr>
              <a:t>In addition to the other best practices described on this page, adding your report’s picture can help put a face with a name, making them more memorable for busy leaders who may not have much personal interaction with your team members.</a:t>
            </a:r>
            <a:endParaRPr sz="1100">
              <a:solidFill>
                <a:schemeClr val="dk1"/>
              </a:solidFill>
            </a:endParaRPr>
          </a:p>
          <a:p>
            <a:pPr indent="0" lvl="0" marL="0" marR="0" rtl="0" algn="l">
              <a:lnSpc>
                <a:spcPct val="115000"/>
              </a:lnSpc>
              <a:spcBef>
                <a:spcPts val="0"/>
              </a:spcBef>
              <a:spcAft>
                <a:spcPts val="0"/>
              </a:spcAft>
              <a:buClr>
                <a:srgbClr val="000000"/>
              </a:buClr>
              <a:buSzPts val="1100"/>
              <a:buFont typeface="Arial"/>
              <a:buNone/>
            </a:pPr>
            <a:r>
              <a:t/>
            </a:r>
            <a:endParaRPr sz="1100">
              <a:solidFill>
                <a:schemeClr val="dk1"/>
              </a:solidFill>
            </a:endParaRPr>
          </a:p>
          <a:p>
            <a:pPr indent="0" lvl="0" marL="0" marR="0" rtl="0" algn="l">
              <a:lnSpc>
                <a:spcPct val="115000"/>
              </a:lnSpc>
              <a:spcBef>
                <a:spcPts val="0"/>
              </a:spcBef>
              <a:spcAft>
                <a:spcPts val="0"/>
              </a:spcAft>
              <a:buClr>
                <a:srgbClr val="000000"/>
              </a:buClr>
              <a:buSzPts val="1100"/>
              <a:buFont typeface="Arial"/>
              <a:buNone/>
            </a:pPr>
            <a:r>
              <a:rPr lang="en-ID" sz="1100">
                <a:solidFill>
                  <a:schemeClr val="dk1"/>
                </a:solidFill>
              </a:rPr>
              <a:t>For promotions, clarify how much time the person has spent in role, and evaluate whether this number is more or less than the average at your organization. If your seeking a faster promotion, be prepared to explain why your report is ready with less time-in-seat than others in their </a:t>
            </a:r>
            <a:r>
              <a:rPr lang="en-ID" sz="1100">
                <a:solidFill>
                  <a:schemeClr val="dk1"/>
                </a:solidFill>
              </a:rPr>
              <a:t>position</a:t>
            </a:r>
            <a:r>
              <a:rPr lang="en-ID" sz="1100">
                <a:solidFill>
                  <a:schemeClr val="dk1"/>
                </a:solidFill>
              </a:rPr>
              <a:t>.</a:t>
            </a:r>
            <a:endParaRPr sz="1100">
              <a:solidFill>
                <a:schemeClr val="dk1"/>
              </a:solidFill>
            </a:endParaRPr>
          </a:p>
          <a:p>
            <a:pPr indent="0" lvl="0" marL="0" marR="0" rtl="0" algn="l">
              <a:lnSpc>
                <a:spcPct val="115000"/>
              </a:lnSpc>
              <a:spcBef>
                <a:spcPts val="0"/>
              </a:spcBef>
              <a:spcAft>
                <a:spcPts val="0"/>
              </a:spcAft>
              <a:buClr>
                <a:srgbClr val="000000"/>
              </a:buClr>
              <a:buSzPts val="1100"/>
              <a:buFont typeface="Arial"/>
              <a:buNone/>
            </a:pPr>
            <a:r>
              <a:t/>
            </a:r>
            <a:endParaRPr sz="110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g30a179ba6ae_0_332"/>
          <p:cNvSpPr/>
          <p:nvPr/>
        </p:nvSpPr>
        <p:spPr>
          <a:xfrm>
            <a:off x="0" y="-9967"/>
            <a:ext cx="12201900" cy="2575800"/>
          </a:xfrm>
          <a:prstGeom prst="rect">
            <a:avLst/>
          </a:prstGeom>
          <a:solidFill>
            <a:schemeClr val="lt2"/>
          </a:solidFill>
          <a:ln>
            <a:noFill/>
          </a:ln>
        </p:spPr>
        <p:txBody>
          <a:bodyPr anchorCtr="0" anchor="ctr" bIns="121875" lIns="121875" spcFirstLastPara="1" rIns="121875" wrap="square" tIns="121875">
            <a:noAutofit/>
          </a:bodyPr>
          <a:lstStyle/>
          <a:p>
            <a:pPr indent="0" lvl="0" marL="0" rtl="0" algn="ctr">
              <a:spcBef>
                <a:spcPts val="0"/>
              </a:spcBef>
              <a:spcAft>
                <a:spcPts val="0"/>
              </a:spcAft>
              <a:buNone/>
            </a:pPr>
            <a:r>
              <a:t/>
            </a:r>
            <a:endParaRPr sz="1900">
              <a:solidFill>
                <a:schemeClr val="dk1"/>
              </a:solidFill>
            </a:endParaRPr>
          </a:p>
        </p:txBody>
      </p:sp>
      <p:sp>
        <p:nvSpPr>
          <p:cNvPr id="184" name="Google Shape;184;g30a179ba6ae_0_332"/>
          <p:cNvSpPr txBox="1"/>
          <p:nvPr/>
        </p:nvSpPr>
        <p:spPr>
          <a:xfrm>
            <a:off x="389333" y="2806435"/>
            <a:ext cx="3666000" cy="37938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None/>
            </a:pPr>
            <a:r>
              <a:rPr b="1" lang="en-ID" sz="1600">
                <a:solidFill>
                  <a:schemeClr val="dk1"/>
                </a:solidFill>
                <a:latin typeface="Lato"/>
                <a:ea typeface="Lato"/>
                <a:cs typeface="Lato"/>
                <a:sym typeface="Lato"/>
              </a:rPr>
              <a:t>Impact and Achievements</a:t>
            </a:r>
            <a:endParaRPr b="1" sz="1600">
              <a:solidFill>
                <a:schemeClr val="dk1"/>
              </a:solidFill>
              <a:latin typeface="Lato"/>
              <a:ea typeface="Lato"/>
              <a:cs typeface="Lato"/>
              <a:sym typeface="Lato"/>
            </a:endParaRPr>
          </a:p>
          <a:p>
            <a:pPr indent="-158750" lvl="0" marL="152400" rtl="0" algn="l">
              <a:spcBef>
                <a:spcPts val="500"/>
              </a:spcBef>
              <a:spcAft>
                <a:spcPts val="0"/>
              </a:spcAft>
              <a:buClr>
                <a:schemeClr val="dk1"/>
              </a:buClr>
              <a:buSzPts val="1300"/>
              <a:buFont typeface="Lato"/>
              <a:buChar char="●"/>
            </a:pPr>
            <a:r>
              <a:rPr lang="en-ID" sz="1300">
                <a:solidFill>
                  <a:schemeClr val="dk1"/>
                </a:solidFill>
                <a:latin typeface="Lato"/>
                <a:ea typeface="Lato"/>
                <a:cs typeface="Lato"/>
                <a:sym typeface="Lato"/>
              </a:rPr>
              <a:t>Impact with </a:t>
            </a:r>
            <a:r>
              <a:rPr lang="en-ID" sz="1300">
                <a:solidFill>
                  <a:schemeClr val="dk1"/>
                </a:solidFill>
                <a:latin typeface="Lato"/>
                <a:ea typeface="Lato"/>
                <a:cs typeface="Lato"/>
                <a:sym typeface="Lato"/>
              </a:rPr>
              <a:t>quantitative</a:t>
            </a:r>
            <a:r>
              <a:rPr lang="en-ID" sz="1300">
                <a:solidFill>
                  <a:schemeClr val="dk1"/>
                </a:solidFill>
                <a:latin typeface="Lato"/>
                <a:ea typeface="Lato"/>
                <a:cs typeface="Lato"/>
                <a:sym typeface="Lato"/>
              </a:rPr>
              <a:t> data 1</a:t>
            </a:r>
            <a:endParaRPr sz="1300">
              <a:solidFill>
                <a:schemeClr val="dk1"/>
              </a:solidFill>
              <a:latin typeface="Lato"/>
              <a:ea typeface="Lato"/>
              <a:cs typeface="Lato"/>
              <a:sym typeface="Lato"/>
            </a:endParaRPr>
          </a:p>
          <a:p>
            <a:pPr indent="-158750" lvl="0" marL="152400" rtl="0" algn="l">
              <a:spcBef>
                <a:spcPts val="500"/>
              </a:spcBef>
              <a:spcAft>
                <a:spcPts val="0"/>
              </a:spcAft>
              <a:buClr>
                <a:schemeClr val="dk1"/>
              </a:buClr>
              <a:buSzPts val="1300"/>
              <a:buFont typeface="Lato"/>
              <a:buChar char="●"/>
            </a:pPr>
            <a:r>
              <a:rPr lang="en-ID" sz="1300">
                <a:solidFill>
                  <a:schemeClr val="dk1"/>
                </a:solidFill>
                <a:latin typeface="Lato"/>
                <a:ea typeface="Lato"/>
                <a:cs typeface="Lato"/>
                <a:sym typeface="Lato"/>
              </a:rPr>
              <a:t>Impact with quantitative data 2</a:t>
            </a:r>
            <a:endParaRPr sz="1300">
              <a:solidFill>
                <a:schemeClr val="dk1"/>
              </a:solidFill>
              <a:latin typeface="Lato"/>
              <a:ea typeface="Lato"/>
              <a:cs typeface="Lato"/>
              <a:sym typeface="Lato"/>
            </a:endParaRPr>
          </a:p>
          <a:p>
            <a:pPr indent="-158750" lvl="0" marL="152400" rtl="0" algn="l">
              <a:spcBef>
                <a:spcPts val="500"/>
              </a:spcBef>
              <a:spcAft>
                <a:spcPts val="500"/>
              </a:spcAft>
              <a:buClr>
                <a:schemeClr val="dk1"/>
              </a:buClr>
              <a:buSzPts val="1300"/>
              <a:buFont typeface="Lato"/>
              <a:buChar char="●"/>
            </a:pPr>
            <a:r>
              <a:rPr lang="en-ID" sz="1300">
                <a:solidFill>
                  <a:schemeClr val="dk1"/>
                </a:solidFill>
                <a:latin typeface="Lato"/>
                <a:ea typeface="Lato"/>
                <a:cs typeface="Lato"/>
                <a:sym typeface="Lato"/>
              </a:rPr>
              <a:t>Impact with quantitative data 3</a:t>
            </a:r>
            <a:endParaRPr sz="1300">
              <a:solidFill>
                <a:schemeClr val="dk1"/>
              </a:solidFill>
              <a:latin typeface="Lato"/>
              <a:ea typeface="Lato"/>
              <a:cs typeface="Lato"/>
              <a:sym typeface="Lato"/>
            </a:endParaRPr>
          </a:p>
        </p:txBody>
      </p:sp>
      <p:sp>
        <p:nvSpPr>
          <p:cNvPr id="185" name="Google Shape;185;g30a179ba6ae_0_332"/>
          <p:cNvSpPr txBox="1"/>
          <p:nvPr/>
        </p:nvSpPr>
        <p:spPr>
          <a:xfrm>
            <a:off x="4262467" y="2806435"/>
            <a:ext cx="3666000" cy="37938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None/>
            </a:pPr>
            <a:r>
              <a:rPr b="1" lang="en-ID" sz="1600">
                <a:solidFill>
                  <a:schemeClr val="dk1"/>
                </a:solidFill>
                <a:latin typeface="Lato"/>
                <a:ea typeface="Lato"/>
                <a:cs typeface="Lato"/>
                <a:sym typeface="Lato"/>
              </a:rPr>
              <a:t>Strengths</a:t>
            </a:r>
            <a:endParaRPr sz="1600">
              <a:solidFill>
                <a:schemeClr val="dk1"/>
              </a:solidFill>
              <a:latin typeface="Lato"/>
              <a:ea typeface="Lato"/>
              <a:cs typeface="Lato"/>
              <a:sym typeface="Lato"/>
            </a:endParaRPr>
          </a:p>
          <a:p>
            <a:pPr indent="-158750" lvl="0" marL="152400" rtl="0" algn="l">
              <a:spcBef>
                <a:spcPts val="500"/>
              </a:spcBef>
              <a:spcAft>
                <a:spcPts val="0"/>
              </a:spcAft>
              <a:buClr>
                <a:schemeClr val="dk1"/>
              </a:buClr>
              <a:buSzPts val="1300"/>
              <a:buFont typeface="Lato"/>
              <a:buChar char="●"/>
            </a:pPr>
            <a:r>
              <a:rPr lang="en-ID" sz="1300">
                <a:solidFill>
                  <a:schemeClr val="dk1"/>
                </a:solidFill>
                <a:highlight>
                  <a:srgbClr val="FFF2CC"/>
                </a:highlight>
                <a:latin typeface="Lato"/>
                <a:ea typeface="Lato"/>
                <a:cs typeface="Lato"/>
                <a:sym typeface="Lato"/>
              </a:rPr>
              <a:t>Strength 1</a:t>
            </a:r>
            <a:r>
              <a:rPr lang="en-ID" sz="1300">
                <a:solidFill>
                  <a:schemeClr val="dk1"/>
                </a:solidFill>
                <a:highlight>
                  <a:srgbClr val="FFF2CC"/>
                </a:highlight>
                <a:latin typeface="Lato"/>
                <a:ea typeface="Lato"/>
                <a:cs typeface="Lato"/>
                <a:sym typeface="Lato"/>
              </a:rPr>
              <a:t>: </a:t>
            </a:r>
            <a:endParaRPr sz="1300">
              <a:solidFill>
                <a:schemeClr val="dk1"/>
              </a:solidFill>
              <a:latin typeface="Lato"/>
              <a:ea typeface="Lato"/>
              <a:cs typeface="Lato"/>
              <a:sym typeface="Lato"/>
            </a:endParaRPr>
          </a:p>
          <a:p>
            <a:pPr indent="-158750" lvl="0" marL="152400" rtl="0" algn="l">
              <a:spcBef>
                <a:spcPts val="500"/>
              </a:spcBef>
              <a:spcAft>
                <a:spcPts val="0"/>
              </a:spcAft>
              <a:buClr>
                <a:schemeClr val="dk1"/>
              </a:buClr>
              <a:buSzPts val="1300"/>
              <a:buFont typeface="Lato"/>
              <a:buChar char="●"/>
            </a:pPr>
            <a:r>
              <a:rPr lang="en-ID" sz="1300">
                <a:solidFill>
                  <a:schemeClr val="dk1"/>
                </a:solidFill>
                <a:highlight>
                  <a:srgbClr val="FFF2CC"/>
                </a:highlight>
                <a:latin typeface="Lato"/>
                <a:ea typeface="Lato"/>
                <a:cs typeface="Lato"/>
                <a:sym typeface="Lato"/>
              </a:rPr>
              <a:t>Strength 2: </a:t>
            </a:r>
            <a:endParaRPr sz="1300">
              <a:solidFill>
                <a:schemeClr val="dk1"/>
              </a:solidFill>
              <a:latin typeface="Lato"/>
              <a:ea typeface="Lato"/>
              <a:cs typeface="Lato"/>
              <a:sym typeface="Lato"/>
            </a:endParaRPr>
          </a:p>
          <a:p>
            <a:pPr indent="-158750" lvl="0" marL="152400" rtl="0" algn="l">
              <a:spcBef>
                <a:spcPts val="500"/>
              </a:spcBef>
              <a:spcAft>
                <a:spcPts val="500"/>
              </a:spcAft>
              <a:buClr>
                <a:schemeClr val="dk1"/>
              </a:buClr>
              <a:buSzPts val="1300"/>
              <a:buFont typeface="Lato"/>
              <a:buChar char="●"/>
            </a:pPr>
            <a:r>
              <a:rPr lang="en-ID" sz="1300">
                <a:solidFill>
                  <a:schemeClr val="dk1"/>
                </a:solidFill>
                <a:highlight>
                  <a:srgbClr val="FFF2CC"/>
                </a:highlight>
                <a:latin typeface="Lato"/>
                <a:ea typeface="Lato"/>
                <a:cs typeface="Lato"/>
                <a:sym typeface="Lato"/>
              </a:rPr>
              <a:t>Strength 3: </a:t>
            </a:r>
            <a:endParaRPr sz="1300">
              <a:solidFill>
                <a:schemeClr val="dk1"/>
              </a:solidFill>
              <a:latin typeface="Lato"/>
              <a:ea typeface="Lato"/>
              <a:cs typeface="Lato"/>
              <a:sym typeface="Lato"/>
            </a:endParaRPr>
          </a:p>
        </p:txBody>
      </p:sp>
      <p:sp>
        <p:nvSpPr>
          <p:cNvPr id="186" name="Google Shape;186;g30a179ba6ae_0_332"/>
          <p:cNvSpPr txBox="1"/>
          <p:nvPr/>
        </p:nvSpPr>
        <p:spPr>
          <a:xfrm>
            <a:off x="8135633" y="2806435"/>
            <a:ext cx="3666000" cy="37539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None/>
            </a:pPr>
            <a:r>
              <a:rPr b="1" lang="en-ID" sz="1600">
                <a:solidFill>
                  <a:schemeClr val="dk1"/>
                </a:solidFill>
                <a:latin typeface="Lato"/>
                <a:ea typeface="Lato"/>
                <a:cs typeface="Lato"/>
                <a:sym typeface="Lato"/>
              </a:rPr>
              <a:t>Opportunities</a:t>
            </a:r>
            <a:endParaRPr sz="1600">
              <a:solidFill>
                <a:schemeClr val="dk1"/>
              </a:solidFill>
              <a:latin typeface="Lato"/>
              <a:ea typeface="Lato"/>
              <a:cs typeface="Lato"/>
              <a:sym typeface="Lato"/>
            </a:endParaRPr>
          </a:p>
          <a:p>
            <a:pPr indent="-158750" lvl="0" marL="152400" rtl="0" algn="l">
              <a:spcBef>
                <a:spcPts val="500"/>
              </a:spcBef>
              <a:spcAft>
                <a:spcPts val="0"/>
              </a:spcAft>
              <a:buClr>
                <a:schemeClr val="dk1"/>
              </a:buClr>
              <a:buSzPts val="1300"/>
              <a:buFont typeface="Lato"/>
              <a:buChar char="●"/>
            </a:pPr>
            <a:r>
              <a:rPr lang="en-ID" sz="1300">
                <a:solidFill>
                  <a:schemeClr val="dk1"/>
                </a:solidFill>
                <a:highlight>
                  <a:srgbClr val="FFF2CC"/>
                </a:highlight>
                <a:latin typeface="Lato"/>
                <a:ea typeface="Lato"/>
                <a:cs typeface="Lato"/>
                <a:sym typeface="Lato"/>
              </a:rPr>
              <a:t>Opportunity 1</a:t>
            </a:r>
            <a:r>
              <a:rPr lang="en-ID" sz="1300">
                <a:solidFill>
                  <a:schemeClr val="dk1"/>
                </a:solidFill>
                <a:highlight>
                  <a:srgbClr val="FFF2CC"/>
                </a:highlight>
                <a:latin typeface="Lato"/>
                <a:ea typeface="Lato"/>
                <a:cs typeface="Lato"/>
                <a:sym typeface="Lato"/>
              </a:rPr>
              <a:t>: </a:t>
            </a:r>
            <a:endParaRPr sz="1300">
              <a:solidFill>
                <a:schemeClr val="dk1"/>
              </a:solidFill>
              <a:latin typeface="Lato"/>
              <a:ea typeface="Lato"/>
              <a:cs typeface="Lato"/>
              <a:sym typeface="Lato"/>
            </a:endParaRPr>
          </a:p>
          <a:p>
            <a:pPr indent="-158750" lvl="0" marL="152400" rtl="0" algn="l">
              <a:spcBef>
                <a:spcPts val="500"/>
              </a:spcBef>
              <a:spcAft>
                <a:spcPts val="0"/>
              </a:spcAft>
              <a:buClr>
                <a:schemeClr val="dk1"/>
              </a:buClr>
              <a:buSzPts val="1300"/>
              <a:buFont typeface="Lato"/>
              <a:buChar char="●"/>
            </a:pPr>
            <a:r>
              <a:rPr lang="en-ID" sz="1300">
                <a:solidFill>
                  <a:schemeClr val="dk1"/>
                </a:solidFill>
                <a:highlight>
                  <a:srgbClr val="FFF2CC"/>
                </a:highlight>
                <a:latin typeface="Lato"/>
                <a:ea typeface="Lato"/>
                <a:cs typeface="Lato"/>
                <a:sym typeface="Lato"/>
              </a:rPr>
              <a:t>Opportunity 2</a:t>
            </a:r>
            <a:r>
              <a:rPr lang="en-ID" sz="1300">
                <a:solidFill>
                  <a:schemeClr val="dk1"/>
                </a:solidFill>
                <a:highlight>
                  <a:srgbClr val="FFF2CC"/>
                </a:highlight>
                <a:latin typeface="Lato"/>
                <a:ea typeface="Lato"/>
                <a:cs typeface="Lato"/>
                <a:sym typeface="Lato"/>
              </a:rPr>
              <a:t>: </a:t>
            </a:r>
            <a:endParaRPr sz="1300">
              <a:solidFill>
                <a:schemeClr val="dk1"/>
              </a:solidFill>
              <a:latin typeface="Lato"/>
              <a:ea typeface="Lato"/>
              <a:cs typeface="Lato"/>
              <a:sym typeface="Lato"/>
            </a:endParaRPr>
          </a:p>
          <a:p>
            <a:pPr indent="-76200" lvl="0" marL="152400" rtl="0" algn="l">
              <a:spcBef>
                <a:spcPts val="500"/>
              </a:spcBef>
              <a:spcAft>
                <a:spcPts val="500"/>
              </a:spcAft>
              <a:buNone/>
            </a:pPr>
            <a:r>
              <a:t/>
            </a:r>
            <a:endParaRPr sz="1300">
              <a:solidFill>
                <a:schemeClr val="dk1"/>
              </a:solidFill>
              <a:latin typeface="Lato"/>
              <a:ea typeface="Lato"/>
              <a:cs typeface="Lato"/>
              <a:sym typeface="Lato"/>
            </a:endParaRPr>
          </a:p>
        </p:txBody>
      </p:sp>
      <p:sp>
        <p:nvSpPr>
          <p:cNvPr id="187" name="Google Shape;187;g30a179ba6ae_0_332"/>
          <p:cNvSpPr txBox="1"/>
          <p:nvPr/>
        </p:nvSpPr>
        <p:spPr>
          <a:xfrm>
            <a:off x="319467" y="309233"/>
            <a:ext cx="5977200" cy="19371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lang="en-ID" sz="4800">
                <a:solidFill>
                  <a:schemeClr val="dk1"/>
                </a:solidFill>
                <a:latin typeface="Lato Black"/>
                <a:ea typeface="Lato Black"/>
                <a:cs typeface="Lato Black"/>
                <a:sym typeface="Lato Black"/>
              </a:rPr>
              <a:t>Firstname Lastname</a:t>
            </a:r>
            <a:endParaRPr sz="4800">
              <a:solidFill>
                <a:schemeClr val="dk1"/>
              </a:solidFill>
              <a:latin typeface="Lato Black"/>
              <a:ea typeface="Lato Black"/>
              <a:cs typeface="Lato Black"/>
              <a:sym typeface="Lato Black"/>
            </a:endParaRPr>
          </a:p>
          <a:p>
            <a:pPr indent="0" lvl="0" marL="0" rtl="0" algn="l">
              <a:spcBef>
                <a:spcPts val="500"/>
              </a:spcBef>
              <a:spcAft>
                <a:spcPts val="0"/>
              </a:spcAft>
              <a:buNone/>
            </a:pPr>
            <a:r>
              <a:rPr lang="en-ID" sz="1900">
                <a:solidFill>
                  <a:schemeClr val="dk1"/>
                </a:solidFill>
                <a:latin typeface="Lato Black"/>
                <a:ea typeface="Lato Black"/>
                <a:cs typeface="Lato Black"/>
                <a:sym typeface="Lato Black"/>
              </a:rPr>
              <a:t>Current Position: </a:t>
            </a:r>
            <a:r>
              <a:rPr lang="en-ID" sz="1900">
                <a:solidFill>
                  <a:schemeClr val="dk1"/>
                </a:solidFill>
                <a:latin typeface="Lato"/>
                <a:ea typeface="Lato"/>
                <a:cs typeface="Lato"/>
                <a:sym typeface="Lato"/>
              </a:rPr>
              <a:t>Title</a:t>
            </a:r>
            <a:endParaRPr sz="1900">
              <a:solidFill>
                <a:schemeClr val="dk1"/>
              </a:solidFill>
              <a:latin typeface="Lato"/>
              <a:ea typeface="Lato"/>
              <a:cs typeface="Lato"/>
              <a:sym typeface="Lato"/>
            </a:endParaRPr>
          </a:p>
          <a:p>
            <a:pPr indent="0" lvl="0" marL="0" rtl="0" algn="l">
              <a:spcBef>
                <a:spcPts val="0"/>
              </a:spcBef>
              <a:spcAft>
                <a:spcPts val="0"/>
              </a:spcAft>
              <a:buNone/>
            </a:pPr>
            <a:r>
              <a:rPr lang="en-ID" sz="1900">
                <a:solidFill>
                  <a:schemeClr val="dk1"/>
                </a:solidFill>
                <a:latin typeface="Lato Black"/>
                <a:ea typeface="Lato Black"/>
                <a:cs typeface="Lato Black"/>
                <a:sym typeface="Lato Black"/>
              </a:rPr>
              <a:t>Candidate for Promotion to:</a:t>
            </a:r>
            <a:r>
              <a:rPr b="1" lang="en-ID" sz="1900">
                <a:solidFill>
                  <a:schemeClr val="dk1"/>
                </a:solidFill>
                <a:latin typeface="Lato"/>
                <a:ea typeface="Lato"/>
                <a:cs typeface="Lato"/>
                <a:sym typeface="Lato"/>
              </a:rPr>
              <a:t> </a:t>
            </a:r>
            <a:r>
              <a:rPr lang="en-ID" sz="1900">
                <a:solidFill>
                  <a:schemeClr val="dk1"/>
                </a:solidFill>
                <a:latin typeface="Lato"/>
                <a:ea typeface="Lato"/>
                <a:cs typeface="Lato"/>
                <a:sym typeface="Lato"/>
              </a:rPr>
              <a:t>Title</a:t>
            </a:r>
            <a:endParaRPr sz="1900">
              <a:solidFill>
                <a:schemeClr val="dk1"/>
              </a:solidFill>
              <a:latin typeface="Lato"/>
              <a:ea typeface="Lato"/>
              <a:cs typeface="Lato"/>
              <a:sym typeface="Lato"/>
            </a:endParaRPr>
          </a:p>
          <a:p>
            <a:pPr indent="0" lvl="0" marL="0" rtl="0" algn="l">
              <a:spcBef>
                <a:spcPts val="0"/>
              </a:spcBef>
              <a:spcAft>
                <a:spcPts val="0"/>
              </a:spcAft>
              <a:buNone/>
            </a:pPr>
            <a:r>
              <a:t/>
            </a:r>
            <a:endParaRPr sz="1300">
              <a:solidFill>
                <a:schemeClr val="dk1"/>
              </a:solidFill>
              <a:latin typeface="Lato"/>
              <a:ea typeface="Lato"/>
              <a:cs typeface="Lato"/>
              <a:sym typeface="Lato"/>
            </a:endParaRPr>
          </a:p>
          <a:p>
            <a:pPr indent="0" lvl="0" marL="0" rtl="0" algn="l">
              <a:spcBef>
                <a:spcPts val="0"/>
              </a:spcBef>
              <a:spcAft>
                <a:spcPts val="0"/>
              </a:spcAft>
              <a:buNone/>
            </a:pPr>
            <a:r>
              <a:t/>
            </a:r>
            <a:endParaRPr sz="1300">
              <a:solidFill>
                <a:schemeClr val="dk1"/>
              </a:solidFill>
              <a:latin typeface="Lato"/>
              <a:ea typeface="Lato"/>
              <a:cs typeface="Lato"/>
              <a:sym typeface="Lato"/>
            </a:endParaRPr>
          </a:p>
        </p:txBody>
      </p:sp>
      <p:sp>
        <p:nvSpPr>
          <p:cNvPr id="188" name="Google Shape;188;g30a179ba6ae_0_332"/>
          <p:cNvSpPr txBox="1"/>
          <p:nvPr/>
        </p:nvSpPr>
        <p:spPr>
          <a:xfrm>
            <a:off x="319467" y="1967952"/>
            <a:ext cx="6678300" cy="5571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b="1" lang="en-ID" sz="1300">
                <a:solidFill>
                  <a:schemeClr val="dk2"/>
                </a:solidFill>
                <a:latin typeface="Lato"/>
                <a:ea typeface="Lato"/>
                <a:cs typeface="Lato"/>
                <a:sym typeface="Lato"/>
              </a:rPr>
              <a:t>Previous Performance Reviews: [Year]–</a:t>
            </a:r>
            <a:r>
              <a:rPr lang="en-ID" sz="1300">
                <a:solidFill>
                  <a:schemeClr val="dk2"/>
                </a:solidFill>
                <a:latin typeface="Lato"/>
                <a:ea typeface="Lato"/>
                <a:cs typeface="Lato"/>
                <a:sym typeface="Lato"/>
              </a:rPr>
              <a:t>Rating/Score</a:t>
            </a:r>
            <a:r>
              <a:rPr lang="en-ID" sz="1300">
                <a:solidFill>
                  <a:schemeClr val="dk2"/>
                </a:solidFill>
                <a:latin typeface="Lato"/>
                <a:ea typeface="Lato"/>
                <a:cs typeface="Lato"/>
                <a:sym typeface="Lato"/>
              </a:rPr>
              <a:t> |  </a:t>
            </a:r>
            <a:r>
              <a:rPr b="1" lang="en-ID" sz="1300">
                <a:solidFill>
                  <a:schemeClr val="dk2"/>
                </a:solidFill>
                <a:latin typeface="Lato"/>
                <a:ea typeface="Lato"/>
                <a:cs typeface="Lato"/>
                <a:sym typeface="Lato"/>
              </a:rPr>
              <a:t>[Year]</a:t>
            </a:r>
            <a:r>
              <a:rPr b="1" lang="en-ID" sz="1300">
                <a:solidFill>
                  <a:schemeClr val="dk2"/>
                </a:solidFill>
                <a:latin typeface="Lato"/>
                <a:ea typeface="Lato"/>
                <a:cs typeface="Lato"/>
                <a:sym typeface="Lato"/>
              </a:rPr>
              <a:t>–</a:t>
            </a:r>
            <a:r>
              <a:rPr lang="en-ID" sz="1300">
                <a:solidFill>
                  <a:schemeClr val="dk2"/>
                </a:solidFill>
                <a:latin typeface="Lato"/>
                <a:ea typeface="Lato"/>
                <a:cs typeface="Lato"/>
                <a:sym typeface="Lato"/>
              </a:rPr>
              <a:t>Rating/Score</a:t>
            </a:r>
            <a:endParaRPr sz="1300">
              <a:solidFill>
                <a:schemeClr val="dk2"/>
              </a:solidFill>
              <a:latin typeface="Lato"/>
              <a:ea typeface="Lato"/>
              <a:cs typeface="Lato"/>
              <a:sym typeface="Lato"/>
            </a:endParaRPr>
          </a:p>
          <a:p>
            <a:pPr indent="0" lvl="0" marL="0" rtl="0" algn="l">
              <a:spcBef>
                <a:spcPts val="0"/>
              </a:spcBef>
              <a:spcAft>
                <a:spcPts val="0"/>
              </a:spcAft>
              <a:buNone/>
            </a:pPr>
            <a:r>
              <a:rPr b="1" lang="en-ID" sz="1300">
                <a:solidFill>
                  <a:schemeClr val="dk2"/>
                </a:solidFill>
                <a:latin typeface="Lato"/>
                <a:ea typeface="Lato"/>
                <a:cs typeface="Lato"/>
                <a:sym typeface="Lato"/>
              </a:rPr>
              <a:t>Tenure: </a:t>
            </a:r>
            <a:r>
              <a:rPr lang="en-ID" sz="1300">
                <a:solidFill>
                  <a:schemeClr val="dk2"/>
                </a:solidFill>
                <a:latin typeface="Lato"/>
                <a:ea typeface="Lato"/>
                <a:cs typeface="Lato"/>
                <a:sym typeface="Lato"/>
              </a:rPr>
              <a:t>[how long they’ve been in their current role]</a:t>
            </a:r>
            <a:endParaRPr sz="1300">
              <a:solidFill>
                <a:schemeClr val="dk2"/>
              </a:solidFill>
              <a:latin typeface="Lato"/>
              <a:ea typeface="Lato"/>
              <a:cs typeface="Lato"/>
              <a:sym typeface="Lato"/>
            </a:endParaRPr>
          </a:p>
          <a:p>
            <a:pPr indent="0" lvl="0" marL="0" rtl="0" algn="l">
              <a:spcBef>
                <a:spcPts val="0"/>
              </a:spcBef>
              <a:spcAft>
                <a:spcPts val="0"/>
              </a:spcAft>
              <a:buNone/>
            </a:pPr>
            <a:r>
              <a:t/>
            </a:r>
            <a:endParaRPr sz="1300">
              <a:solidFill>
                <a:schemeClr val="dk2"/>
              </a:solidFill>
              <a:latin typeface="Lato"/>
              <a:ea typeface="Lato"/>
              <a:cs typeface="Lato"/>
              <a:sym typeface="Lato"/>
            </a:endParaRPr>
          </a:p>
        </p:txBody>
      </p:sp>
      <p:cxnSp>
        <p:nvCxnSpPr>
          <p:cNvPr id="189" name="Google Shape;189;g30a179ba6ae_0_332"/>
          <p:cNvCxnSpPr/>
          <p:nvPr/>
        </p:nvCxnSpPr>
        <p:spPr>
          <a:xfrm>
            <a:off x="363267" y="1816324"/>
            <a:ext cx="4414500" cy="0"/>
          </a:xfrm>
          <a:prstGeom prst="straightConnector1">
            <a:avLst/>
          </a:prstGeom>
          <a:noFill/>
          <a:ln cap="flat" cmpd="sng" w="19050">
            <a:solidFill>
              <a:schemeClr val="dk2"/>
            </a:solidFill>
            <a:prstDash val="dot"/>
            <a:round/>
            <a:headEnd len="med" w="med" type="none"/>
            <a:tailEnd len="med" w="med" type="none"/>
          </a:ln>
        </p:spPr>
      </p:cxnSp>
      <p:sp>
        <p:nvSpPr>
          <p:cNvPr id="190" name="Google Shape;190;g30a179ba6ae_0_332"/>
          <p:cNvSpPr/>
          <p:nvPr/>
        </p:nvSpPr>
        <p:spPr>
          <a:xfrm>
            <a:off x="9025475" y="276225"/>
            <a:ext cx="2382300" cy="20034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91" name="Google Shape;191;g30a179ba6ae_0_332"/>
          <p:cNvSpPr txBox="1"/>
          <p:nvPr/>
        </p:nvSpPr>
        <p:spPr>
          <a:xfrm>
            <a:off x="9634625" y="1016175"/>
            <a:ext cx="1164000" cy="52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ID" sz="2200">
                <a:solidFill>
                  <a:schemeClr val="dk2"/>
                </a:solidFill>
              </a:rPr>
              <a:t>Picture</a:t>
            </a:r>
            <a:endParaRPr sz="2200">
              <a:solidFill>
                <a:schemeClr val="dk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g30a179ba6ae_0_276"/>
          <p:cNvSpPr/>
          <p:nvPr/>
        </p:nvSpPr>
        <p:spPr>
          <a:xfrm>
            <a:off x="0" y="-9967"/>
            <a:ext cx="12201900" cy="2575800"/>
          </a:xfrm>
          <a:prstGeom prst="rect">
            <a:avLst/>
          </a:prstGeom>
          <a:solidFill>
            <a:schemeClr val="lt2"/>
          </a:solidFill>
          <a:ln>
            <a:noFill/>
          </a:ln>
        </p:spPr>
        <p:txBody>
          <a:bodyPr anchorCtr="0" anchor="ctr" bIns="121875" lIns="121875" spcFirstLastPara="1" rIns="121875" wrap="square" tIns="121875">
            <a:noAutofit/>
          </a:bodyPr>
          <a:lstStyle/>
          <a:p>
            <a:pPr indent="0" lvl="0" marL="0" rtl="0" algn="ctr">
              <a:spcBef>
                <a:spcPts val="0"/>
              </a:spcBef>
              <a:spcAft>
                <a:spcPts val="0"/>
              </a:spcAft>
              <a:buNone/>
            </a:pPr>
            <a:r>
              <a:t/>
            </a:r>
            <a:endParaRPr sz="1900">
              <a:solidFill>
                <a:schemeClr val="dk1"/>
              </a:solidFill>
            </a:endParaRPr>
          </a:p>
        </p:txBody>
      </p:sp>
      <p:sp>
        <p:nvSpPr>
          <p:cNvPr id="197" name="Google Shape;197;g30a179ba6ae_0_276"/>
          <p:cNvSpPr txBox="1"/>
          <p:nvPr/>
        </p:nvSpPr>
        <p:spPr>
          <a:xfrm>
            <a:off x="389333" y="2806435"/>
            <a:ext cx="3666000" cy="37938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None/>
            </a:pPr>
            <a:r>
              <a:rPr b="1" lang="en-ID" sz="1600">
                <a:solidFill>
                  <a:schemeClr val="dk1"/>
                </a:solidFill>
                <a:latin typeface="Lato"/>
                <a:ea typeface="Lato"/>
                <a:cs typeface="Lato"/>
                <a:sym typeface="Lato"/>
              </a:rPr>
              <a:t>Impact and Achievements</a:t>
            </a:r>
            <a:endParaRPr b="1" sz="1600">
              <a:solidFill>
                <a:schemeClr val="dk1"/>
              </a:solidFill>
              <a:latin typeface="Lato"/>
              <a:ea typeface="Lato"/>
              <a:cs typeface="Lato"/>
              <a:sym typeface="Lato"/>
            </a:endParaRPr>
          </a:p>
          <a:p>
            <a:pPr indent="-158750" lvl="0" marL="152400" rtl="0" algn="l">
              <a:spcBef>
                <a:spcPts val="500"/>
              </a:spcBef>
              <a:spcAft>
                <a:spcPts val="0"/>
              </a:spcAft>
              <a:buClr>
                <a:schemeClr val="dk1"/>
              </a:buClr>
              <a:buSzPts val="1300"/>
              <a:buFont typeface="Lato"/>
              <a:buChar char="●"/>
            </a:pPr>
            <a:r>
              <a:rPr lang="en-ID" sz="1300">
                <a:solidFill>
                  <a:schemeClr val="dk1"/>
                </a:solidFill>
                <a:latin typeface="Lato"/>
                <a:ea typeface="Lato"/>
                <a:cs typeface="Lato"/>
                <a:sym typeface="Lato"/>
              </a:rPr>
              <a:t>Improved process efficiencies leading to documented saving of dozens of hours across 3 teams.</a:t>
            </a:r>
            <a:endParaRPr sz="1300">
              <a:solidFill>
                <a:schemeClr val="dk1"/>
              </a:solidFill>
              <a:latin typeface="Lato"/>
              <a:ea typeface="Lato"/>
              <a:cs typeface="Lato"/>
              <a:sym typeface="Lato"/>
            </a:endParaRPr>
          </a:p>
          <a:p>
            <a:pPr indent="-158750" lvl="0" marL="152400" rtl="0" algn="l">
              <a:spcBef>
                <a:spcPts val="500"/>
              </a:spcBef>
              <a:spcAft>
                <a:spcPts val="0"/>
              </a:spcAft>
              <a:buClr>
                <a:schemeClr val="dk1"/>
              </a:buClr>
              <a:buSzPts val="1300"/>
              <a:buFont typeface="Lato"/>
              <a:buChar char="●"/>
            </a:pPr>
            <a:r>
              <a:rPr lang="en-ID" sz="1300">
                <a:solidFill>
                  <a:schemeClr val="dk1"/>
                </a:solidFill>
                <a:latin typeface="Lato"/>
                <a:ea typeface="Lato"/>
                <a:cs typeface="Lato"/>
                <a:sym typeface="Lato"/>
              </a:rPr>
              <a:t>Personally responsible for saving $500,000+ client relationship. Client voiced intent to not renew our services, but reversed the decision based on Ricardo’s support of their imperatives. Client cited Ricardo’s “Proactive and thoughtful” work and “dedication and work ethic” in decision to renew.</a:t>
            </a:r>
            <a:endParaRPr sz="1300">
              <a:solidFill>
                <a:schemeClr val="dk1"/>
              </a:solidFill>
              <a:latin typeface="Lato"/>
              <a:ea typeface="Lato"/>
              <a:cs typeface="Lato"/>
              <a:sym typeface="Lato"/>
            </a:endParaRPr>
          </a:p>
          <a:p>
            <a:pPr indent="-158750" lvl="0" marL="152400" rtl="0" algn="l">
              <a:spcBef>
                <a:spcPts val="500"/>
              </a:spcBef>
              <a:spcAft>
                <a:spcPts val="500"/>
              </a:spcAft>
              <a:buClr>
                <a:schemeClr val="dk1"/>
              </a:buClr>
              <a:buSzPts val="1300"/>
              <a:buFont typeface="Lato"/>
              <a:buChar char="●"/>
            </a:pPr>
            <a:r>
              <a:rPr lang="en-ID" sz="1300">
                <a:solidFill>
                  <a:schemeClr val="dk1"/>
                </a:solidFill>
                <a:latin typeface="Lato"/>
                <a:ea typeface="Lato"/>
                <a:cs typeface="Lato"/>
                <a:sym typeface="Lato"/>
              </a:rPr>
              <a:t>Onboarded 3 new junior analysts this year, innovating a new process that more quickly and efficiently helped the new hires contribute to their teams (estimated time savings of 1.5 months). We’ve already adapted Ricardo’s process for broader use! </a:t>
            </a:r>
            <a:endParaRPr sz="1300">
              <a:solidFill>
                <a:schemeClr val="dk1"/>
              </a:solidFill>
              <a:latin typeface="Lato"/>
              <a:ea typeface="Lato"/>
              <a:cs typeface="Lato"/>
              <a:sym typeface="Lato"/>
            </a:endParaRPr>
          </a:p>
        </p:txBody>
      </p:sp>
      <p:sp>
        <p:nvSpPr>
          <p:cNvPr id="198" name="Google Shape;198;g30a179ba6ae_0_276"/>
          <p:cNvSpPr txBox="1"/>
          <p:nvPr/>
        </p:nvSpPr>
        <p:spPr>
          <a:xfrm>
            <a:off x="4262467" y="2806435"/>
            <a:ext cx="3666000" cy="37938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None/>
            </a:pPr>
            <a:r>
              <a:rPr b="1" lang="en-ID" sz="1600">
                <a:solidFill>
                  <a:schemeClr val="dk1"/>
                </a:solidFill>
                <a:latin typeface="Lato"/>
                <a:ea typeface="Lato"/>
                <a:cs typeface="Lato"/>
                <a:sym typeface="Lato"/>
              </a:rPr>
              <a:t>Strengths</a:t>
            </a:r>
            <a:endParaRPr sz="1600">
              <a:solidFill>
                <a:schemeClr val="dk1"/>
              </a:solidFill>
              <a:latin typeface="Lato"/>
              <a:ea typeface="Lato"/>
              <a:cs typeface="Lato"/>
              <a:sym typeface="Lato"/>
            </a:endParaRPr>
          </a:p>
          <a:p>
            <a:pPr indent="-158750" lvl="0" marL="152400" rtl="0" algn="l">
              <a:spcBef>
                <a:spcPts val="500"/>
              </a:spcBef>
              <a:spcAft>
                <a:spcPts val="0"/>
              </a:spcAft>
              <a:buClr>
                <a:schemeClr val="dk1"/>
              </a:buClr>
              <a:buSzPts val="1300"/>
              <a:buFont typeface="Lato"/>
              <a:buChar char="●"/>
            </a:pPr>
            <a:r>
              <a:rPr lang="en-ID" sz="1300">
                <a:solidFill>
                  <a:schemeClr val="dk1"/>
                </a:solidFill>
                <a:highlight>
                  <a:srgbClr val="FFF2CC"/>
                </a:highlight>
                <a:latin typeface="Lato"/>
                <a:ea typeface="Lato"/>
                <a:cs typeface="Lato"/>
                <a:sym typeface="Lato"/>
              </a:rPr>
              <a:t>Master project and portfolio manager: </a:t>
            </a:r>
            <a:r>
              <a:rPr lang="en-ID" sz="1300">
                <a:solidFill>
                  <a:schemeClr val="dk1"/>
                </a:solidFill>
                <a:latin typeface="Lato"/>
                <a:ea typeface="Lato"/>
                <a:cs typeface="Lato"/>
                <a:sym typeface="Lato"/>
              </a:rPr>
              <a:t>Ricardo’s top-notch organization skills ensure that teams across our unit find opportunities for greater efficiency.</a:t>
            </a:r>
            <a:endParaRPr sz="1300">
              <a:solidFill>
                <a:schemeClr val="dk1"/>
              </a:solidFill>
              <a:latin typeface="Lato"/>
              <a:ea typeface="Lato"/>
              <a:cs typeface="Lato"/>
              <a:sym typeface="Lato"/>
            </a:endParaRPr>
          </a:p>
          <a:p>
            <a:pPr indent="-158750" lvl="0" marL="152400" rtl="0" algn="l">
              <a:spcBef>
                <a:spcPts val="500"/>
              </a:spcBef>
              <a:spcAft>
                <a:spcPts val="0"/>
              </a:spcAft>
              <a:buClr>
                <a:schemeClr val="dk1"/>
              </a:buClr>
              <a:buSzPts val="1300"/>
              <a:buFont typeface="Lato"/>
              <a:buChar char="●"/>
            </a:pPr>
            <a:r>
              <a:rPr lang="en-ID" sz="1300">
                <a:solidFill>
                  <a:schemeClr val="dk1"/>
                </a:solidFill>
                <a:highlight>
                  <a:srgbClr val="FFF2CC"/>
                </a:highlight>
                <a:latin typeface="Lato"/>
                <a:ea typeface="Lato"/>
                <a:cs typeface="Lato"/>
                <a:sym typeface="Lato"/>
              </a:rPr>
              <a:t>Professional maturity ad work ethic: </a:t>
            </a:r>
            <a:r>
              <a:rPr lang="en-ID" sz="1300">
                <a:solidFill>
                  <a:schemeClr val="dk1"/>
                </a:solidFill>
                <a:latin typeface="Lato"/>
                <a:ea typeface="Lato"/>
                <a:cs typeface="Lato"/>
                <a:sym typeface="Lato"/>
              </a:rPr>
              <a:t>Ricardo inspires others to greater levels of effort and morale. He demonstrates resilience to stress and disruption which is extremely effective in helping his team members deal with change initiatives.</a:t>
            </a:r>
            <a:endParaRPr sz="1300">
              <a:solidFill>
                <a:schemeClr val="dk1"/>
              </a:solidFill>
              <a:latin typeface="Lato"/>
              <a:ea typeface="Lato"/>
              <a:cs typeface="Lato"/>
              <a:sym typeface="Lato"/>
            </a:endParaRPr>
          </a:p>
          <a:p>
            <a:pPr indent="-158750" lvl="0" marL="152400" rtl="0" algn="l">
              <a:spcBef>
                <a:spcPts val="500"/>
              </a:spcBef>
              <a:spcAft>
                <a:spcPts val="500"/>
              </a:spcAft>
              <a:buClr>
                <a:schemeClr val="dk1"/>
              </a:buClr>
              <a:buSzPts val="1300"/>
              <a:buFont typeface="Lato"/>
              <a:buChar char="●"/>
            </a:pPr>
            <a:r>
              <a:rPr lang="en-ID" sz="1300">
                <a:solidFill>
                  <a:schemeClr val="dk1"/>
                </a:solidFill>
                <a:highlight>
                  <a:srgbClr val="FFF2CC"/>
                </a:highlight>
                <a:latin typeface="Lato"/>
                <a:ea typeface="Lato"/>
                <a:cs typeface="Lato"/>
                <a:sym typeface="Lato"/>
              </a:rPr>
              <a:t>Leadership Skills: </a:t>
            </a:r>
            <a:r>
              <a:rPr lang="en-ID" sz="1300">
                <a:solidFill>
                  <a:schemeClr val="dk1"/>
                </a:solidFill>
                <a:latin typeface="Lato"/>
                <a:ea typeface="Lato"/>
                <a:cs typeface="Lato"/>
                <a:sym typeface="Lato"/>
              </a:rPr>
              <a:t>Ricardo has already demonstrated strong leadership skills—evidenced by his support of our new hires—suggesting he’ll be an adept people manager in his new role. </a:t>
            </a:r>
            <a:endParaRPr sz="1300">
              <a:solidFill>
                <a:schemeClr val="dk1"/>
              </a:solidFill>
              <a:latin typeface="Lato"/>
              <a:ea typeface="Lato"/>
              <a:cs typeface="Lato"/>
              <a:sym typeface="Lato"/>
            </a:endParaRPr>
          </a:p>
        </p:txBody>
      </p:sp>
      <p:sp>
        <p:nvSpPr>
          <p:cNvPr id="199" name="Google Shape;199;g30a179ba6ae_0_276"/>
          <p:cNvSpPr txBox="1"/>
          <p:nvPr/>
        </p:nvSpPr>
        <p:spPr>
          <a:xfrm>
            <a:off x="8135633" y="2806435"/>
            <a:ext cx="3666000" cy="37539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None/>
            </a:pPr>
            <a:r>
              <a:rPr b="1" lang="en-ID" sz="1600">
                <a:solidFill>
                  <a:schemeClr val="dk1"/>
                </a:solidFill>
                <a:latin typeface="Lato"/>
                <a:ea typeface="Lato"/>
                <a:cs typeface="Lato"/>
                <a:sym typeface="Lato"/>
              </a:rPr>
              <a:t>Opportunities</a:t>
            </a:r>
            <a:endParaRPr sz="1600">
              <a:solidFill>
                <a:schemeClr val="dk1"/>
              </a:solidFill>
              <a:latin typeface="Lato"/>
              <a:ea typeface="Lato"/>
              <a:cs typeface="Lato"/>
              <a:sym typeface="Lato"/>
            </a:endParaRPr>
          </a:p>
          <a:p>
            <a:pPr indent="-158750" lvl="0" marL="152400" rtl="0" algn="l">
              <a:spcBef>
                <a:spcPts val="500"/>
              </a:spcBef>
              <a:spcAft>
                <a:spcPts val="0"/>
              </a:spcAft>
              <a:buClr>
                <a:schemeClr val="dk1"/>
              </a:buClr>
              <a:buSzPts val="1300"/>
              <a:buFont typeface="Lato"/>
              <a:buChar char="●"/>
            </a:pPr>
            <a:r>
              <a:rPr lang="en-ID" sz="1300">
                <a:solidFill>
                  <a:schemeClr val="dk1"/>
                </a:solidFill>
                <a:highlight>
                  <a:srgbClr val="FFF2CC"/>
                </a:highlight>
                <a:latin typeface="Lato"/>
                <a:ea typeface="Lato"/>
                <a:cs typeface="Lato"/>
                <a:sym typeface="Lato"/>
              </a:rPr>
              <a:t>Public speaking: </a:t>
            </a:r>
            <a:r>
              <a:rPr lang="en-ID" sz="1300">
                <a:solidFill>
                  <a:schemeClr val="dk1"/>
                </a:solidFill>
                <a:latin typeface="Lato"/>
                <a:ea typeface="Lato"/>
                <a:cs typeface="Lato"/>
                <a:sym typeface="Lato"/>
              </a:rPr>
              <a:t>Ricardo is already proactively taking steps to ensure that his public speaking is at the same level of excellence as his ability to organize and reduce effort. Worked closely with a mentor this year to become a more effective presenter.</a:t>
            </a:r>
            <a:endParaRPr sz="1300">
              <a:solidFill>
                <a:schemeClr val="dk1"/>
              </a:solidFill>
              <a:latin typeface="Lato"/>
              <a:ea typeface="Lato"/>
              <a:cs typeface="Lato"/>
              <a:sym typeface="Lato"/>
            </a:endParaRPr>
          </a:p>
          <a:p>
            <a:pPr indent="-158750" lvl="0" marL="152400" rtl="0" algn="l">
              <a:spcBef>
                <a:spcPts val="500"/>
              </a:spcBef>
              <a:spcAft>
                <a:spcPts val="0"/>
              </a:spcAft>
              <a:buClr>
                <a:schemeClr val="dk1"/>
              </a:buClr>
              <a:buSzPts val="1300"/>
              <a:buFont typeface="Lato"/>
              <a:buChar char="●"/>
            </a:pPr>
            <a:r>
              <a:rPr lang="en-ID" sz="1300">
                <a:solidFill>
                  <a:schemeClr val="dk1"/>
                </a:solidFill>
                <a:highlight>
                  <a:srgbClr val="FFF2CC"/>
                </a:highlight>
                <a:latin typeface="Lato"/>
                <a:ea typeface="Lato"/>
                <a:cs typeface="Lato"/>
                <a:sym typeface="Lato"/>
              </a:rPr>
              <a:t>Wellbeing management: </a:t>
            </a:r>
            <a:r>
              <a:rPr lang="en-ID" sz="1300">
                <a:solidFill>
                  <a:schemeClr val="dk1"/>
                </a:solidFill>
                <a:latin typeface="Lato"/>
                <a:ea typeface="Lato"/>
                <a:cs typeface="Lato"/>
                <a:sym typeface="Lato"/>
              </a:rPr>
              <a:t>Ricardo works too hard! Ricardo’s dedication to achieving excellent results has led him to neglect his work-life balance and wellbeing. Being able to say “no” more often and finding time for personal breaks will help him maintain his energy in the coming year and set an example for his new direct reports.</a:t>
            </a:r>
            <a:endParaRPr sz="1300">
              <a:solidFill>
                <a:schemeClr val="dk1"/>
              </a:solidFill>
              <a:latin typeface="Lato"/>
              <a:ea typeface="Lato"/>
              <a:cs typeface="Lato"/>
              <a:sym typeface="Lato"/>
            </a:endParaRPr>
          </a:p>
          <a:p>
            <a:pPr indent="-76200" lvl="0" marL="152400" rtl="0" algn="l">
              <a:spcBef>
                <a:spcPts val="500"/>
              </a:spcBef>
              <a:spcAft>
                <a:spcPts val="500"/>
              </a:spcAft>
              <a:buNone/>
            </a:pPr>
            <a:r>
              <a:t/>
            </a:r>
            <a:endParaRPr sz="1300">
              <a:solidFill>
                <a:schemeClr val="dk1"/>
              </a:solidFill>
              <a:latin typeface="Lato"/>
              <a:ea typeface="Lato"/>
              <a:cs typeface="Lato"/>
              <a:sym typeface="Lato"/>
            </a:endParaRPr>
          </a:p>
        </p:txBody>
      </p:sp>
      <p:pic>
        <p:nvPicPr>
          <p:cNvPr id="200" name="Google Shape;200;g30a179ba6ae_0_276"/>
          <p:cNvPicPr preferRelativeResize="0"/>
          <p:nvPr/>
        </p:nvPicPr>
        <p:blipFill rotWithShape="1">
          <a:blip r:embed="rId3">
            <a:alphaModFix/>
          </a:blip>
          <a:srcRect b="0" l="0" r="0" t="0"/>
          <a:stretch/>
        </p:blipFill>
        <p:spPr>
          <a:xfrm>
            <a:off x="9226833" y="231633"/>
            <a:ext cx="2572500" cy="2572500"/>
          </a:xfrm>
          <a:prstGeom prst="ellipse">
            <a:avLst/>
          </a:prstGeom>
          <a:noFill/>
          <a:ln>
            <a:noFill/>
          </a:ln>
        </p:spPr>
      </p:pic>
      <p:sp>
        <p:nvSpPr>
          <p:cNvPr id="201" name="Google Shape;201;g30a179ba6ae_0_276"/>
          <p:cNvSpPr txBox="1"/>
          <p:nvPr/>
        </p:nvSpPr>
        <p:spPr>
          <a:xfrm>
            <a:off x="319467" y="309233"/>
            <a:ext cx="5977200" cy="19371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lang="en-ID" sz="4800">
                <a:solidFill>
                  <a:schemeClr val="dk1"/>
                </a:solidFill>
                <a:latin typeface="Lato Black"/>
                <a:ea typeface="Lato Black"/>
                <a:cs typeface="Lato Black"/>
                <a:sym typeface="Lato Black"/>
              </a:rPr>
              <a:t>Ricardo Hernandez</a:t>
            </a:r>
            <a:endParaRPr sz="4800">
              <a:solidFill>
                <a:schemeClr val="dk1"/>
              </a:solidFill>
              <a:latin typeface="Lato Black"/>
              <a:ea typeface="Lato Black"/>
              <a:cs typeface="Lato Black"/>
              <a:sym typeface="Lato Black"/>
            </a:endParaRPr>
          </a:p>
          <a:p>
            <a:pPr indent="0" lvl="0" marL="0" rtl="0" algn="l">
              <a:spcBef>
                <a:spcPts val="500"/>
              </a:spcBef>
              <a:spcAft>
                <a:spcPts val="0"/>
              </a:spcAft>
              <a:buNone/>
            </a:pPr>
            <a:r>
              <a:rPr lang="en-ID" sz="1900">
                <a:solidFill>
                  <a:schemeClr val="dk1"/>
                </a:solidFill>
                <a:latin typeface="Lato Black"/>
                <a:ea typeface="Lato Black"/>
                <a:cs typeface="Lato Black"/>
                <a:sym typeface="Lato Black"/>
              </a:rPr>
              <a:t>Current Position: </a:t>
            </a:r>
            <a:r>
              <a:rPr lang="en-ID" sz="1900">
                <a:solidFill>
                  <a:schemeClr val="dk1"/>
                </a:solidFill>
                <a:latin typeface="Lato"/>
                <a:ea typeface="Lato"/>
                <a:cs typeface="Lato"/>
                <a:sym typeface="Lato"/>
              </a:rPr>
              <a:t>Senior Analyst</a:t>
            </a:r>
            <a:endParaRPr sz="1900">
              <a:solidFill>
                <a:schemeClr val="dk1"/>
              </a:solidFill>
              <a:latin typeface="Lato"/>
              <a:ea typeface="Lato"/>
              <a:cs typeface="Lato"/>
              <a:sym typeface="Lato"/>
            </a:endParaRPr>
          </a:p>
          <a:p>
            <a:pPr indent="0" lvl="0" marL="0" rtl="0" algn="l">
              <a:spcBef>
                <a:spcPts val="0"/>
              </a:spcBef>
              <a:spcAft>
                <a:spcPts val="0"/>
              </a:spcAft>
              <a:buNone/>
            </a:pPr>
            <a:r>
              <a:rPr lang="en-ID" sz="1900">
                <a:solidFill>
                  <a:schemeClr val="dk1"/>
                </a:solidFill>
                <a:latin typeface="Lato Black"/>
                <a:ea typeface="Lato Black"/>
                <a:cs typeface="Lato Black"/>
                <a:sym typeface="Lato Black"/>
              </a:rPr>
              <a:t>Candidate for Promotion to:</a:t>
            </a:r>
            <a:r>
              <a:rPr b="1" lang="en-ID" sz="1900">
                <a:solidFill>
                  <a:schemeClr val="dk1"/>
                </a:solidFill>
                <a:latin typeface="Lato"/>
                <a:ea typeface="Lato"/>
                <a:cs typeface="Lato"/>
                <a:sym typeface="Lato"/>
              </a:rPr>
              <a:t> </a:t>
            </a:r>
            <a:r>
              <a:rPr lang="en-ID" sz="1900">
                <a:solidFill>
                  <a:schemeClr val="dk1"/>
                </a:solidFill>
                <a:latin typeface="Lato"/>
                <a:ea typeface="Lato"/>
                <a:cs typeface="Lato"/>
                <a:sym typeface="Lato"/>
              </a:rPr>
              <a:t>Consultant </a:t>
            </a:r>
            <a:endParaRPr sz="1900">
              <a:solidFill>
                <a:schemeClr val="dk1"/>
              </a:solidFill>
              <a:latin typeface="Lato"/>
              <a:ea typeface="Lato"/>
              <a:cs typeface="Lato"/>
              <a:sym typeface="Lato"/>
            </a:endParaRPr>
          </a:p>
          <a:p>
            <a:pPr indent="0" lvl="0" marL="0" rtl="0" algn="l">
              <a:spcBef>
                <a:spcPts val="0"/>
              </a:spcBef>
              <a:spcAft>
                <a:spcPts val="0"/>
              </a:spcAft>
              <a:buNone/>
            </a:pPr>
            <a:r>
              <a:t/>
            </a:r>
            <a:endParaRPr sz="1300">
              <a:solidFill>
                <a:schemeClr val="dk1"/>
              </a:solidFill>
              <a:latin typeface="Lato"/>
              <a:ea typeface="Lato"/>
              <a:cs typeface="Lato"/>
              <a:sym typeface="Lato"/>
            </a:endParaRPr>
          </a:p>
          <a:p>
            <a:pPr indent="0" lvl="0" marL="0" rtl="0" algn="l">
              <a:spcBef>
                <a:spcPts val="0"/>
              </a:spcBef>
              <a:spcAft>
                <a:spcPts val="0"/>
              </a:spcAft>
              <a:buNone/>
            </a:pPr>
            <a:r>
              <a:t/>
            </a:r>
            <a:endParaRPr sz="1300">
              <a:solidFill>
                <a:schemeClr val="dk1"/>
              </a:solidFill>
              <a:latin typeface="Lato"/>
              <a:ea typeface="Lato"/>
              <a:cs typeface="Lato"/>
              <a:sym typeface="Lato"/>
            </a:endParaRPr>
          </a:p>
        </p:txBody>
      </p:sp>
      <p:sp>
        <p:nvSpPr>
          <p:cNvPr id="202" name="Google Shape;202;g30a179ba6ae_0_276"/>
          <p:cNvSpPr txBox="1"/>
          <p:nvPr/>
        </p:nvSpPr>
        <p:spPr>
          <a:xfrm>
            <a:off x="319467" y="1967952"/>
            <a:ext cx="6678300" cy="5571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b="1" lang="en-ID" sz="1300">
                <a:solidFill>
                  <a:schemeClr val="dk2"/>
                </a:solidFill>
                <a:latin typeface="Lato"/>
                <a:ea typeface="Lato"/>
                <a:cs typeface="Lato"/>
                <a:sym typeface="Lato"/>
              </a:rPr>
              <a:t>Previous Performance Reviews: 2021–</a:t>
            </a:r>
            <a:r>
              <a:rPr lang="en-ID" sz="1300">
                <a:solidFill>
                  <a:schemeClr val="dk2"/>
                </a:solidFill>
                <a:latin typeface="Lato"/>
                <a:ea typeface="Lato"/>
                <a:cs typeface="Lato"/>
                <a:sym typeface="Lato"/>
              </a:rPr>
              <a:t>Meets Expectations |  </a:t>
            </a:r>
            <a:r>
              <a:rPr b="1" lang="en-ID" sz="1300">
                <a:solidFill>
                  <a:schemeClr val="dk2"/>
                </a:solidFill>
                <a:latin typeface="Lato"/>
                <a:ea typeface="Lato"/>
                <a:cs typeface="Lato"/>
                <a:sym typeface="Lato"/>
              </a:rPr>
              <a:t>2022–</a:t>
            </a:r>
            <a:r>
              <a:rPr lang="en-ID" sz="1300">
                <a:solidFill>
                  <a:schemeClr val="dk2"/>
                </a:solidFill>
                <a:latin typeface="Lato"/>
                <a:ea typeface="Lato"/>
                <a:cs typeface="Lato"/>
                <a:sym typeface="Lato"/>
              </a:rPr>
              <a:t>Exceeds Expectations</a:t>
            </a:r>
            <a:endParaRPr sz="1300">
              <a:solidFill>
                <a:schemeClr val="dk2"/>
              </a:solidFill>
              <a:latin typeface="Lato"/>
              <a:ea typeface="Lato"/>
              <a:cs typeface="Lato"/>
              <a:sym typeface="Lato"/>
            </a:endParaRPr>
          </a:p>
          <a:p>
            <a:pPr indent="0" lvl="0" marL="0" rtl="0" algn="l">
              <a:spcBef>
                <a:spcPts val="0"/>
              </a:spcBef>
              <a:spcAft>
                <a:spcPts val="0"/>
              </a:spcAft>
              <a:buNone/>
            </a:pPr>
            <a:r>
              <a:rPr b="1" lang="en-ID" sz="1300">
                <a:solidFill>
                  <a:schemeClr val="dk2"/>
                </a:solidFill>
                <a:latin typeface="Lato"/>
                <a:ea typeface="Lato"/>
                <a:cs typeface="Lato"/>
                <a:sym typeface="Lato"/>
              </a:rPr>
              <a:t>Tenure: </a:t>
            </a:r>
            <a:r>
              <a:rPr lang="en-ID" sz="1300">
                <a:solidFill>
                  <a:schemeClr val="dk2"/>
                </a:solidFill>
                <a:latin typeface="Lato"/>
                <a:ea typeface="Lato"/>
                <a:cs typeface="Lato"/>
                <a:sym typeface="Lato"/>
              </a:rPr>
              <a:t>19 months in role</a:t>
            </a:r>
            <a:endParaRPr sz="1300">
              <a:solidFill>
                <a:schemeClr val="dk2"/>
              </a:solidFill>
              <a:latin typeface="Lato"/>
              <a:ea typeface="Lato"/>
              <a:cs typeface="Lato"/>
              <a:sym typeface="Lato"/>
            </a:endParaRPr>
          </a:p>
          <a:p>
            <a:pPr indent="0" lvl="0" marL="0" rtl="0" algn="l">
              <a:spcBef>
                <a:spcPts val="0"/>
              </a:spcBef>
              <a:spcAft>
                <a:spcPts val="0"/>
              </a:spcAft>
              <a:buNone/>
            </a:pPr>
            <a:r>
              <a:t/>
            </a:r>
            <a:endParaRPr sz="1300">
              <a:solidFill>
                <a:schemeClr val="dk2"/>
              </a:solidFill>
              <a:latin typeface="Lato"/>
              <a:ea typeface="Lato"/>
              <a:cs typeface="Lato"/>
              <a:sym typeface="Lato"/>
            </a:endParaRPr>
          </a:p>
        </p:txBody>
      </p:sp>
      <p:cxnSp>
        <p:nvCxnSpPr>
          <p:cNvPr id="203" name="Google Shape;203;g30a179ba6ae_0_276"/>
          <p:cNvCxnSpPr/>
          <p:nvPr/>
        </p:nvCxnSpPr>
        <p:spPr>
          <a:xfrm>
            <a:off x="363267" y="1816324"/>
            <a:ext cx="4414500" cy="0"/>
          </a:xfrm>
          <a:prstGeom prst="straightConnector1">
            <a:avLst/>
          </a:prstGeom>
          <a:noFill/>
          <a:ln cap="flat" cmpd="sng" w="19050">
            <a:solidFill>
              <a:schemeClr val="dk2"/>
            </a:solidFill>
            <a:prstDash val="dot"/>
            <a:round/>
            <a:headEnd len="med" w="med" type="none"/>
            <a:tailEnd len="med" w="med" type="none"/>
          </a:ln>
        </p:spPr>
      </p:cxnSp>
      <p:sp>
        <p:nvSpPr>
          <p:cNvPr id="204" name="Google Shape;204;g30a179ba6ae_0_276"/>
          <p:cNvSpPr txBox="1"/>
          <p:nvPr/>
        </p:nvSpPr>
        <p:spPr>
          <a:xfrm>
            <a:off x="6444700" y="231625"/>
            <a:ext cx="1876800" cy="554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ID" sz="2400">
                <a:solidFill>
                  <a:schemeClr val="dk1"/>
                </a:solidFill>
                <a:highlight>
                  <a:schemeClr val="accent6"/>
                </a:highlight>
              </a:rPr>
              <a:t>Example</a:t>
            </a:r>
            <a:endParaRPr sz="2400">
              <a:solidFill>
                <a:schemeClr val="dk1"/>
              </a:solidFill>
              <a:highlight>
                <a:schemeClr val="accent6"/>
              </a:highlight>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g30a179ba6ae_0_147"/>
          <p:cNvSpPr/>
          <p:nvPr/>
        </p:nvSpPr>
        <p:spPr>
          <a:xfrm>
            <a:off x="0" y="-9967"/>
            <a:ext cx="12201900" cy="2575800"/>
          </a:xfrm>
          <a:prstGeom prst="rect">
            <a:avLst/>
          </a:prstGeom>
          <a:solidFill>
            <a:schemeClr val="lt2"/>
          </a:solidFill>
          <a:ln>
            <a:noFill/>
          </a:ln>
        </p:spPr>
        <p:txBody>
          <a:bodyPr anchorCtr="0" anchor="ctr" bIns="121875" lIns="121875" spcFirstLastPara="1" rIns="121875" wrap="square" tIns="121875">
            <a:noAutofit/>
          </a:bodyPr>
          <a:lstStyle/>
          <a:p>
            <a:pPr indent="0" lvl="0" marL="0" rtl="0" algn="ctr">
              <a:spcBef>
                <a:spcPts val="0"/>
              </a:spcBef>
              <a:spcAft>
                <a:spcPts val="0"/>
              </a:spcAft>
              <a:buNone/>
            </a:pPr>
            <a:r>
              <a:t/>
            </a:r>
            <a:endParaRPr sz="1900">
              <a:solidFill>
                <a:schemeClr val="dk1"/>
              </a:solidFill>
            </a:endParaRPr>
          </a:p>
        </p:txBody>
      </p:sp>
      <p:sp>
        <p:nvSpPr>
          <p:cNvPr id="210" name="Google Shape;210;g30a179ba6ae_0_147"/>
          <p:cNvSpPr/>
          <p:nvPr/>
        </p:nvSpPr>
        <p:spPr>
          <a:xfrm>
            <a:off x="9228033" y="232833"/>
            <a:ext cx="2572500" cy="2572500"/>
          </a:xfrm>
          <a:prstGeom prst="ellipse">
            <a:avLst/>
          </a:prstGeom>
          <a:solidFill>
            <a:srgbClr val="EEEEEE"/>
          </a:solidFill>
          <a:ln>
            <a:noFill/>
          </a:ln>
        </p:spPr>
        <p:txBody>
          <a:bodyPr anchorCtr="0" anchor="ctr" bIns="121875" lIns="121875" spcFirstLastPara="1" rIns="121875" wrap="square" tIns="121875">
            <a:noAutofit/>
          </a:bodyPr>
          <a:lstStyle/>
          <a:p>
            <a:pPr indent="0" lvl="0" marL="0" rtl="0" algn="ctr">
              <a:spcBef>
                <a:spcPts val="0"/>
              </a:spcBef>
              <a:spcAft>
                <a:spcPts val="0"/>
              </a:spcAft>
              <a:buNone/>
            </a:pPr>
            <a:r>
              <a:t/>
            </a:r>
            <a:endParaRPr sz="1900"/>
          </a:p>
        </p:txBody>
      </p:sp>
      <p:sp>
        <p:nvSpPr>
          <p:cNvPr id="211" name="Google Shape;211;g30a179ba6ae_0_147"/>
          <p:cNvSpPr txBox="1"/>
          <p:nvPr/>
        </p:nvSpPr>
        <p:spPr>
          <a:xfrm>
            <a:off x="389333" y="2806435"/>
            <a:ext cx="3666000" cy="37938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None/>
            </a:pPr>
            <a:r>
              <a:rPr b="1" lang="en-ID" sz="1600">
                <a:solidFill>
                  <a:srgbClr val="999999"/>
                </a:solidFill>
                <a:latin typeface="Lato"/>
                <a:ea typeface="Lato"/>
                <a:cs typeface="Lato"/>
                <a:sym typeface="Lato"/>
              </a:rPr>
              <a:t>Impact and Achievements</a:t>
            </a:r>
            <a:endParaRPr b="1" sz="1600">
              <a:solidFill>
                <a:srgbClr val="999999"/>
              </a:solidFill>
              <a:latin typeface="Lato"/>
              <a:ea typeface="Lato"/>
              <a:cs typeface="Lato"/>
              <a:sym typeface="Lato"/>
            </a:endParaRPr>
          </a:p>
          <a:p>
            <a:pPr indent="-158750" lvl="0" marL="152400" rtl="0" algn="l">
              <a:spcBef>
                <a:spcPts val="500"/>
              </a:spcBef>
              <a:spcAft>
                <a:spcPts val="0"/>
              </a:spcAft>
              <a:buClr>
                <a:srgbClr val="999999"/>
              </a:buClr>
              <a:buSzPts val="1300"/>
              <a:buFont typeface="Lato"/>
              <a:buChar char="●"/>
            </a:pPr>
            <a:r>
              <a:rPr lang="en-ID" sz="1300">
                <a:solidFill>
                  <a:srgbClr val="999999"/>
                </a:solidFill>
                <a:latin typeface="Lato"/>
                <a:ea typeface="Lato"/>
                <a:cs typeface="Lato"/>
                <a:sym typeface="Lato"/>
              </a:rPr>
              <a:t>Improved process efficiencies leading to documented saving of dozens of hours across 3 teams.</a:t>
            </a:r>
            <a:endParaRPr sz="1300">
              <a:solidFill>
                <a:srgbClr val="999999"/>
              </a:solidFill>
              <a:latin typeface="Lato"/>
              <a:ea typeface="Lato"/>
              <a:cs typeface="Lato"/>
              <a:sym typeface="Lato"/>
            </a:endParaRPr>
          </a:p>
          <a:p>
            <a:pPr indent="-158750" lvl="0" marL="152400" rtl="0" algn="l">
              <a:spcBef>
                <a:spcPts val="500"/>
              </a:spcBef>
              <a:spcAft>
                <a:spcPts val="0"/>
              </a:spcAft>
              <a:buClr>
                <a:srgbClr val="999999"/>
              </a:buClr>
              <a:buSzPts val="1300"/>
              <a:buFont typeface="Lato"/>
              <a:buChar char="●"/>
            </a:pPr>
            <a:r>
              <a:rPr lang="en-ID" sz="1300">
                <a:solidFill>
                  <a:srgbClr val="999999"/>
                </a:solidFill>
                <a:latin typeface="Lato"/>
                <a:ea typeface="Lato"/>
                <a:cs typeface="Lato"/>
                <a:sym typeface="Lato"/>
              </a:rPr>
              <a:t>Personal responsible for saving </a:t>
            </a:r>
            <a:r>
              <a:rPr lang="en-ID" sz="1300">
                <a:highlight>
                  <a:srgbClr val="FFF2CC"/>
                </a:highlight>
                <a:latin typeface="Lato"/>
                <a:ea typeface="Lato"/>
                <a:cs typeface="Lato"/>
                <a:sym typeface="Lato"/>
              </a:rPr>
              <a:t>$500,000+ </a:t>
            </a:r>
            <a:r>
              <a:rPr lang="en-ID" sz="1300">
                <a:solidFill>
                  <a:srgbClr val="999999"/>
                </a:solidFill>
                <a:latin typeface="Lato"/>
                <a:ea typeface="Lato"/>
                <a:cs typeface="Lato"/>
                <a:sym typeface="Lato"/>
              </a:rPr>
              <a:t>client relationship. Client voiced intent to not renew our services, but reversed the decision based on Ricardo’s support of their imperatives. Client cited Ricardo’s “Proactive and thoughtful” work and “dedication and work ethic” in decision to renew.</a:t>
            </a:r>
            <a:endParaRPr sz="1300">
              <a:solidFill>
                <a:srgbClr val="999999"/>
              </a:solidFill>
              <a:latin typeface="Lato"/>
              <a:ea typeface="Lato"/>
              <a:cs typeface="Lato"/>
              <a:sym typeface="Lato"/>
            </a:endParaRPr>
          </a:p>
          <a:p>
            <a:pPr indent="-158750" lvl="0" marL="152400" rtl="0" algn="l">
              <a:spcBef>
                <a:spcPts val="500"/>
              </a:spcBef>
              <a:spcAft>
                <a:spcPts val="500"/>
              </a:spcAft>
              <a:buClr>
                <a:srgbClr val="999999"/>
              </a:buClr>
              <a:buSzPts val="1300"/>
              <a:buFont typeface="Lato"/>
              <a:buChar char="●"/>
            </a:pPr>
            <a:r>
              <a:rPr lang="en-ID" sz="1300">
                <a:solidFill>
                  <a:srgbClr val="999999"/>
                </a:solidFill>
                <a:latin typeface="Lato"/>
                <a:ea typeface="Lato"/>
                <a:cs typeface="Lato"/>
                <a:sym typeface="Lato"/>
              </a:rPr>
              <a:t>Onboarded 3 new junior analysts this year, innovating a new process that more quickly and efficiently helped the new hires contribute to their teams (estimated time savings of 1.5 months). We’ve already adapted Ricardo’s process for broader use! </a:t>
            </a:r>
            <a:endParaRPr sz="1300">
              <a:solidFill>
                <a:srgbClr val="999999"/>
              </a:solidFill>
              <a:latin typeface="Lato"/>
              <a:ea typeface="Lato"/>
              <a:cs typeface="Lato"/>
              <a:sym typeface="Lato"/>
            </a:endParaRPr>
          </a:p>
        </p:txBody>
      </p:sp>
      <p:sp>
        <p:nvSpPr>
          <p:cNvPr id="212" name="Google Shape;212;g30a179ba6ae_0_147"/>
          <p:cNvSpPr txBox="1"/>
          <p:nvPr/>
        </p:nvSpPr>
        <p:spPr>
          <a:xfrm>
            <a:off x="4262467" y="2806435"/>
            <a:ext cx="3666000" cy="37938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None/>
            </a:pPr>
            <a:r>
              <a:rPr b="1" lang="en-ID" sz="1600">
                <a:solidFill>
                  <a:schemeClr val="dk1"/>
                </a:solidFill>
                <a:highlight>
                  <a:srgbClr val="FFF2CC"/>
                </a:highlight>
                <a:latin typeface="Lato"/>
                <a:ea typeface="Lato"/>
                <a:cs typeface="Lato"/>
                <a:sym typeface="Lato"/>
              </a:rPr>
              <a:t>Strengths</a:t>
            </a:r>
            <a:endParaRPr sz="1600">
              <a:solidFill>
                <a:schemeClr val="dk1"/>
              </a:solidFill>
              <a:highlight>
                <a:srgbClr val="FFF2CC"/>
              </a:highlight>
              <a:latin typeface="Lato"/>
              <a:ea typeface="Lato"/>
              <a:cs typeface="Lato"/>
              <a:sym typeface="Lato"/>
            </a:endParaRPr>
          </a:p>
          <a:p>
            <a:pPr indent="-158750" lvl="0" marL="152400" rtl="0" algn="l">
              <a:spcBef>
                <a:spcPts val="500"/>
              </a:spcBef>
              <a:spcAft>
                <a:spcPts val="0"/>
              </a:spcAft>
              <a:buClr>
                <a:srgbClr val="999999"/>
              </a:buClr>
              <a:buSzPts val="1300"/>
              <a:buFont typeface="Lato"/>
              <a:buChar char="●"/>
            </a:pPr>
            <a:r>
              <a:rPr lang="en-ID" sz="1300">
                <a:solidFill>
                  <a:srgbClr val="999999"/>
                </a:solidFill>
                <a:latin typeface="Lato"/>
                <a:ea typeface="Lato"/>
                <a:cs typeface="Lato"/>
                <a:sym typeface="Lato"/>
              </a:rPr>
              <a:t>Master project and portfolio manager: Ricardo’s top-notch organization skills ensure that teams across our unit find opportunities for greater efficiency.</a:t>
            </a:r>
            <a:endParaRPr sz="1300">
              <a:solidFill>
                <a:srgbClr val="999999"/>
              </a:solidFill>
              <a:latin typeface="Lato"/>
              <a:ea typeface="Lato"/>
              <a:cs typeface="Lato"/>
              <a:sym typeface="Lato"/>
            </a:endParaRPr>
          </a:p>
          <a:p>
            <a:pPr indent="-158750" lvl="0" marL="152400" rtl="0" algn="l">
              <a:spcBef>
                <a:spcPts val="500"/>
              </a:spcBef>
              <a:spcAft>
                <a:spcPts val="0"/>
              </a:spcAft>
              <a:buClr>
                <a:srgbClr val="999999"/>
              </a:buClr>
              <a:buSzPts val="1300"/>
              <a:buFont typeface="Lato"/>
              <a:buChar char="●"/>
            </a:pPr>
            <a:r>
              <a:rPr lang="en-ID" sz="1300">
                <a:solidFill>
                  <a:srgbClr val="999999"/>
                </a:solidFill>
                <a:latin typeface="Lato"/>
                <a:ea typeface="Lato"/>
                <a:cs typeface="Lato"/>
                <a:sym typeface="Lato"/>
              </a:rPr>
              <a:t>Professional maturity ad work ethic: Ricardo inspires others to greater levels of effort and morale. He demonstrates resilience to stress and disruption that are extremely effective in helping his team members deal with change initiatives.</a:t>
            </a:r>
            <a:endParaRPr sz="1300">
              <a:solidFill>
                <a:srgbClr val="999999"/>
              </a:solidFill>
              <a:latin typeface="Lato"/>
              <a:ea typeface="Lato"/>
              <a:cs typeface="Lato"/>
              <a:sym typeface="Lato"/>
            </a:endParaRPr>
          </a:p>
          <a:p>
            <a:pPr indent="-158750" lvl="0" marL="152400" rtl="0" algn="l">
              <a:spcBef>
                <a:spcPts val="500"/>
              </a:spcBef>
              <a:spcAft>
                <a:spcPts val="500"/>
              </a:spcAft>
              <a:buClr>
                <a:srgbClr val="999999"/>
              </a:buClr>
              <a:buSzPts val="1300"/>
              <a:buFont typeface="Lato"/>
              <a:buChar char="●"/>
            </a:pPr>
            <a:r>
              <a:rPr lang="en-ID" sz="1300">
                <a:solidFill>
                  <a:srgbClr val="999999"/>
                </a:solidFill>
                <a:latin typeface="Lato"/>
                <a:ea typeface="Lato"/>
                <a:cs typeface="Lato"/>
                <a:sym typeface="Lato"/>
              </a:rPr>
              <a:t>Leadership Skills: Ricardo has already demonstrated strong leadership skills—evidenced by his support of our new hires—suggesting he’ll be an adept people manager in his new role. </a:t>
            </a:r>
            <a:endParaRPr sz="1300">
              <a:solidFill>
                <a:srgbClr val="999999"/>
              </a:solidFill>
              <a:latin typeface="Lato"/>
              <a:ea typeface="Lato"/>
              <a:cs typeface="Lato"/>
              <a:sym typeface="Lato"/>
            </a:endParaRPr>
          </a:p>
        </p:txBody>
      </p:sp>
      <p:sp>
        <p:nvSpPr>
          <p:cNvPr id="213" name="Google Shape;213;g30a179ba6ae_0_147"/>
          <p:cNvSpPr txBox="1"/>
          <p:nvPr/>
        </p:nvSpPr>
        <p:spPr>
          <a:xfrm>
            <a:off x="8135633" y="2806435"/>
            <a:ext cx="3666000" cy="37539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0"/>
              </a:spcBef>
              <a:spcAft>
                <a:spcPts val="0"/>
              </a:spcAft>
              <a:buNone/>
            </a:pPr>
            <a:r>
              <a:rPr b="1" lang="en-ID" sz="1600">
                <a:solidFill>
                  <a:srgbClr val="999999"/>
                </a:solidFill>
                <a:latin typeface="Lato"/>
                <a:ea typeface="Lato"/>
                <a:cs typeface="Lato"/>
                <a:sym typeface="Lato"/>
              </a:rPr>
              <a:t>Opportunities</a:t>
            </a:r>
            <a:endParaRPr sz="1600">
              <a:solidFill>
                <a:srgbClr val="999999"/>
              </a:solidFill>
              <a:latin typeface="Lato"/>
              <a:ea typeface="Lato"/>
              <a:cs typeface="Lato"/>
              <a:sym typeface="Lato"/>
            </a:endParaRPr>
          </a:p>
          <a:p>
            <a:pPr indent="-158750" lvl="0" marL="152400" rtl="0" algn="l">
              <a:spcBef>
                <a:spcPts val="500"/>
              </a:spcBef>
              <a:spcAft>
                <a:spcPts val="0"/>
              </a:spcAft>
              <a:buClr>
                <a:srgbClr val="999999"/>
              </a:buClr>
              <a:buSzPts val="1300"/>
              <a:buFont typeface="Lato"/>
              <a:buChar char="●"/>
            </a:pPr>
            <a:r>
              <a:rPr lang="en-ID" sz="1300">
                <a:solidFill>
                  <a:srgbClr val="999999"/>
                </a:solidFill>
                <a:latin typeface="Lato"/>
                <a:ea typeface="Lato"/>
                <a:cs typeface="Lato"/>
                <a:sym typeface="Lato"/>
              </a:rPr>
              <a:t>Public speaking: </a:t>
            </a:r>
            <a:r>
              <a:rPr lang="en-ID" sz="1300">
                <a:solidFill>
                  <a:schemeClr val="dk1"/>
                </a:solidFill>
                <a:highlight>
                  <a:srgbClr val="FFF2CC"/>
                </a:highlight>
                <a:latin typeface="Lato"/>
                <a:ea typeface="Lato"/>
                <a:cs typeface="Lato"/>
                <a:sym typeface="Lato"/>
              </a:rPr>
              <a:t>Ricardo is already proactively taking steps to ensure</a:t>
            </a:r>
            <a:r>
              <a:rPr lang="en-ID" sz="1300">
                <a:solidFill>
                  <a:srgbClr val="999999"/>
                </a:solidFill>
                <a:latin typeface="Lato"/>
                <a:ea typeface="Lato"/>
                <a:cs typeface="Lato"/>
                <a:sym typeface="Lato"/>
              </a:rPr>
              <a:t> that his public speaking is at the same level of excellence as his ability to organize and reduce effort. Worked closely with a mentor this year to become a more effective presenter.</a:t>
            </a:r>
            <a:endParaRPr sz="1300">
              <a:solidFill>
                <a:srgbClr val="999999"/>
              </a:solidFill>
              <a:latin typeface="Lato"/>
              <a:ea typeface="Lato"/>
              <a:cs typeface="Lato"/>
              <a:sym typeface="Lato"/>
            </a:endParaRPr>
          </a:p>
          <a:p>
            <a:pPr indent="-158750" lvl="0" marL="152400" rtl="0" algn="l">
              <a:spcBef>
                <a:spcPts val="500"/>
              </a:spcBef>
              <a:spcAft>
                <a:spcPts val="0"/>
              </a:spcAft>
              <a:buClr>
                <a:srgbClr val="999999"/>
              </a:buClr>
              <a:buSzPts val="1300"/>
              <a:buFont typeface="Lato"/>
              <a:buChar char="●"/>
            </a:pPr>
            <a:r>
              <a:rPr lang="en-ID" sz="1300">
                <a:highlight>
                  <a:srgbClr val="FFF2CC"/>
                </a:highlight>
                <a:latin typeface="Lato"/>
                <a:ea typeface="Lato"/>
                <a:cs typeface="Lato"/>
                <a:sym typeface="Lato"/>
              </a:rPr>
              <a:t>Wellbeing management:</a:t>
            </a:r>
            <a:r>
              <a:rPr lang="en-ID" sz="1300">
                <a:solidFill>
                  <a:srgbClr val="999999"/>
                </a:solidFill>
                <a:latin typeface="Lato"/>
                <a:ea typeface="Lato"/>
                <a:cs typeface="Lato"/>
                <a:sym typeface="Lato"/>
              </a:rPr>
              <a:t> Ricardo works too hard! Ricardo’s dedication to achieving excellent results has led him to neglect his work-life balance and wellbeing. Being able to say “no” more often and finding time for personal breaks will help him maintain his energy in the coming year and set an example for his new direct reports.</a:t>
            </a:r>
            <a:endParaRPr sz="1300">
              <a:solidFill>
                <a:srgbClr val="999999"/>
              </a:solidFill>
              <a:latin typeface="Lato"/>
              <a:ea typeface="Lato"/>
              <a:cs typeface="Lato"/>
              <a:sym typeface="Lato"/>
            </a:endParaRPr>
          </a:p>
          <a:p>
            <a:pPr indent="-76200" lvl="0" marL="152400" rtl="0" algn="l">
              <a:spcBef>
                <a:spcPts val="500"/>
              </a:spcBef>
              <a:spcAft>
                <a:spcPts val="500"/>
              </a:spcAft>
              <a:buNone/>
            </a:pPr>
            <a:r>
              <a:t/>
            </a:r>
            <a:endParaRPr sz="1300">
              <a:solidFill>
                <a:srgbClr val="999999"/>
              </a:solidFill>
              <a:latin typeface="Lato"/>
              <a:ea typeface="Lato"/>
              <a:cs typeface="Lato"/>
              <a:sym typeface="Lato"/>
            </a:endParaRPr>
          </a:p>
        </p:txBody>
      </p:sp>
      <p:pic>
        <p:nvPicPr>
          <p:cNvPr id="214" name="Google Shape;214;g30a179ba6ae_0_147"/>
          <p:cNvPicPr preferRelativeResize="0"/>
          <p:nvPr/>
        </p:nvPicPr>
        <p:blipFill rotWithShape="1">
          <a:blip r:embed="rId3">
            <a:alphaModFix/>
          </a:blip>
          <a:srcRect b="0" l="0" r="0" t="0"/>
          <a:stretch/>
        </p:blipFill>
        <p:spPr>
          <a:xfrm>
            <a:off x="9226833" y="231633"/>
            <a:ext cx="2572500" cy="2572500"/>
          </a:xfrm>
          <a:prstGeom prst="ellipse">
            <a:avLst/>
          </a:prstGeom>
          <a:noFill/>
          <a:ln cap="flat" cmpd="sng" w="76200">
            <a:solidFill>
              <a:srgbClr val="FFF2CC"/>
            </a:solidFill>
            <a:prstDash val="solid"/>
            <a:round/>
            <a:headEnd len="sm" w="sm" type="none"/>
            <a:tailEnd len="sm" w="sm" type="none"/>
          </a:ln>
        </p:spPr>
      </p:pic>
      <p:sp>
        <p:nvSpPr>
          <p:cNvPr id="215" name="Google Shape;215;g30a179ba6ae_0_147"/>
          <p:cNvSpPr txBox="1"/>
          <p:nvPr/>
        </p:nvSpPr>
        <p:spPr>
          <a:xfrm>
            <a:off x="319467" y="309233"/>
            <a:ext cx="5977200" cy="19371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lang="en-ID" sz="4800">
                <a:solidFill>
                  <a:srgbClr val="999999"/>
                </a:solidFill>
                <a:latin typeface="Lato Black"/>
                <a:ea typeface="Lato Black"/>
                <a:cs typeface="Lato Black"/>
                <a:sym typeface="Lato Black"/>
              </a:rPr>
              <a:t>Ricardo Hernandez</a:t>
            </a:r>
            <a:endParaRPr sz="4800">
              <a:solidFill>
                <a:srgbClr val="999999"/>
              </a:solidFill>
              <a:latin typeface="Lato Black"/>
              <a:ea typeface="Lato Black"/>
              <a:cs typeface="Lato Black"/>
              <a:sym typeface="Lato Black"/>
            </a:endParaRPr>
          </a:p>
          <a:p>
            <a:pPr indent="0" lvl="0" marL="0" rtl="0" algn="l">
              <a:spcBef>
                <a:spcPts val="500"/>
              </a:spcBef>
              <a:spcAft>
                <a:spcPts val="0"/>
              </a:spcAft>
              <a:buNone/>
            </a:pPr>
            <a:r>
              <a:rPr lang="en-ID" sz="1900">
                <a:solidFill>
                  <a:srgbClr val="999999"/>
                </a:solidFill>
                <a:latin typeface="Lato Black"/>
                <a:ea typeface="Lato Black"/>
                <a:cs typeface="Lato Black"/>
                <a:sym typeface="Lato Black"/>
              </a:rPr>
              <a:t>Current Position: </a:t>
            </a:r>
            <a:r>
              <a:rPr lang="en-ID" sz="1900">
                <a:solidFill>
                  <a:srgbClr val="999999"/>
                </a:solidFill>
                <a:latin typeface="Lato"/>
                <a:ea typeface="Lato"/>
                <a:cs typeface="Lato"/>
                <a:sym typeface="Lato"/>
              </a:rPr>
              <a:t>Senior Analyst</a:t>
            </a:r>
            <a:endParaRPr sz="1900">
              <a:solidFill>
                <a:srgbClr val="999999"/>
              </a:solidFill>
              <a:latin typeface="Lato"/>
              <a:ea typeface="Lato"/>
              <a:cs typeface="Lato"/>
              <a:sym typeface="Lato"/>
            </a:endParaRPr>
          </a:p>
          <a:p>
            <a:pPr indent="0" lvl="0" marL="0" rtl="0" algn="l">
              <a:spcBef>
                <a:spcPts val="0"/>
              </a:spcBef>
              <a:spcAft>
                <a:spcPts val="0"/>
              </a:spcAft>
              <a:buNone/>
            </a:pPr>
            <a:r>
              <a:rPr lang="en-ID" sz="1900">
                <a:solidFill>
                  <a:srgbClr val="999999"/>
                </a:solidFill>
                <a:latin typeface="Lato Black"/>
                <a:ea typeface="Lato Black"/>
                <a:cs typeface="Lato Black"/>
                <a:sym typeface="Lato Black"/>
              </a:rPr>
              <a:t>Candidate for Promotion to:</a:t>
            </a:r>
            <a:r>
              <a:rPr b="1" lang="en-ID" sz="1900">
                <a:solidFill>
                  <a:srgbClr val="999999"/>
                </a:solidFill>
                <a:latin typeface="Lato"/>
                <a:ea typeface="Lato"/>
                <a:cs typeface="Lato"/>
                <a:sym typeface="Lato"/>
              </a:rPr>
              <a:t> </a:t>
            </a:r>
            <a:r>
              <a:rPr lang="en-ID" sz="1900">
                <a:solidFill>
                  <a:srgbClr val="999999"/>
                </a:solidFill>
                <a:latin typeface="Lato"/>
                <a:ea typeface="Lato"/>
                <a:cs typeface="Lato"/>
                <a:sym typeface="Lato"/>
              </a:rPr>
              <a:t>Consultant </a:t>
            </a:r>
            <a:endParaRPr sz="1900">
              <a:solidFill>
                <a:srgbClr val="999999"/>
              </a:solidFill>
              <a:latin typeface="Lato"/>
              <a:ea typeface="Lato"/>
              <a:cs typeface="Lato"/>
              <a:sym typeface="Lato"/>
            </a:endParaRPr>
          </a:p>
          <a:p>
            <a:pPr indent="0" lvl="0" marL="0" rtl="0" algn="l">
              <a:spcBef>
                <a:spcPts val="0"/>
              </a:spcBef>
              <a:spcAft>
                <a:spcPts val="0"/>
              </a:spcAft>
              <a:buNone/>
            </a:pPr>
            <a:r>
              <a:t/>
            </a:r>
            <a:endParaRPr sz="1300">
              <a:solidFill>
                <a:srgbClr val="999999"/>
              </a:solidFill>
              <a:latin typeface="Lato"/>
              <a:ea typeface="Lato"/>
              <a:cs typeface="Lato"/>
              <a:sym typeface="Lato"/>
            </a:endParaRPr>
          </a:p>
          <a:p>
            <a:pPr indent="0" lvl="0" marL="0" rtl="0" algn="l">
              <a:spcBef>
                <a:spcPts val="0"/>
              </a:spcBef>
              <a:spcAft>
                <a:spcPts val="0"/>
              </a:spcAft>
              <a:buNone/>
            </a:pPr>
            <a:r>
              <a:t/>
            </a:r>
            <a:endParaRPr sz="1300">
              <a:solidFill>
                <a:srgbClr val="999999"/>
              </a:solidFill>
              <a:latin typeface="Lato"/>
              <a:ea typeface="Lato"/>
              <a:cs typeface="Lato"/>
              <a:sym typeface="Lato"/>
            </a:endParaRPr>
          </a:p>
        </p:txBody>
      </p:sp>
      <p:sp>
        <p:nvSpPr>
          <p:cNvPr id="216" name="Google Shape;216;g30a179ba6ae_0_147"/>
          <p:cNvSpPr txBox="1"/>
          <p:nvPr/>
        </p:nvSpPr>
        <p:spPr>
          <a:xfrm>
            <a:off x="319467" y="1967950"/>
            <a:ext cx="7816200" cy="5571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b="1" lang="en-ID" sz="1300">
                <a:solidFill>
                  <a:srgbClr val="999999"/>
                </a:solidFill>
                <a:latin typeface="Lato"/>
                <a:ea typeface="Lato"/>
                <a:cs typeface="Lato"/>
                <a:sym typeface="Lato"/>
              </a:rPr>
              <a:t>Previous Performance Reviews: 2021–Meets Expectations |  2022–Exceeds Expectations</a:t>
            </a:r>
            <a:endParaRPr b="1" sz="1300">
              <a:solidFill>
                <a:srgbClr val="999999"/>
              </a:solidFill>
              <a:latin typeface="Lato"/>
              <a:ea typeface="Lato"/>
              <a:cs typeface="Lato"/>
              <a:sym typeface="Lato"/>
            </a:endParaRPr>
          </a:p>
          <a:p>
            <a:pPr indent="0" lvl="0" marL="0" rtl="0" algn="l">
              <a:spcBef>
                <a:spcPts val="0"/>
              </a:spcBef>
              <a:spcAft>
                <a:spcPts val="0"/>
              </a:spcAft>
              <a:buNone/>
            </a:pPr>
            <a:r>
              <a:rPr b="1" lang="en-ID" sz="1300">
                <a:solidFill>
                  <a:srgbClr val="999999"/>
                </a:solidFill>
                <a:latin typeface="Lato"/>
                <a:ea typeface="Lato"/>
                <a:cs typeface="Lato"/>
                <a:sym typeface="Lato"/>
              </a:rPr>
              <a:t>Tenure: </a:t>
            </a:r>
            <a:r>
              <a:rPr lang="en-ID" sz="1300">
                <a:solidFill>
                  <a:srgbClr val="999999"/>
                </a:solidFill>
                <a:latin typeface="Lato"/>
                <a:ea typeface="Lato"/>
                <a:cs typeface="Lato"/>
                <a:sym typeface="Lato"/>
              </a:rPr>
              <a:t>19 months in role</a:t>
            </a:r>
            <a:endParaRPr sz="1300">
              <a:solidFill>
                <a:srgbClr val="999999"/>
              </a:solidFill>
              <a:latin typeface="Lato"/>
              <a:ea typeface="Lato"/>
              <a:cs typeface="Lato"/>
              <a:sym typeface="Lato"/>
            </a:endParaRPr>
          </a:p>
          <a:p>
            <a:pPr indent="0" lvl="0" marL="0" rtl="0" algn="l">
              <a:spcBef>
                <a:spcPts val="0"/>
              </a:spcBef>
              <a:spcAft>
                <a:spcPts val="0"/>
              </a:spcAft>
              <a:buNone/>
            </a:pPr>
            <a:r>
              <a:t/>
            </a:r>
            <a:endParaRPr sz="1300">
              <a:solidFill>
                <a:srgbClr val="999999"/>
              </a:solidFill>
              <a:latin typeface="Lato"/>
              <a:ea typeface="Lato"/>
              <a:cs typeface="Lato"/>
              <a:sym typeface="Lato"/>
            </a:endParaRPr>
          </a:p>
        </p:txBody>
      </p:sp>
      <p:cxnSp>
        <p:nvCxnSpPr>
          <p:cNvPr id="217" name="Google Shape;217;g30a179ba6ae_0_147"/>
          <p:cNvCxnSpPr/>
          <p:nvPr/>
        </p:nvCxnSpPr>
        <p:spPr>
          <a:xfrm>
            <a:off x="363267" y="1816324"/>
            <a:ext cx="4414500" cy="0"/>
          </a:xfrm>
          <a:prstGeom prst="straightConnector1">
            <a:avLst/>
          </a:prstGeom>
          <a:noFill/>
          <a:ln cap="flat" cmpd="sng" w="19050">
            <a:solidFill>
              <a:schemeClr val="dk2"/>
            </a:solidFill>
            <a:prstDash val="dot"/>
            <a:round/>
            <a:headEnd len="med" w="med" type="none"/>
            <a:tailEnd len="med" w="med" type="none"/>
          </a:ln>
        </p:spPr>
      </p:cxnSp>
      <p:cxnSp>
        <p:nvCxnSpPr>
          <p:cNvPr id="218" name="Google Shape;218;g30a179ba6ae_0_147"/>
          <p:cNvCxnSpPr/>
          <p:nvPr/>
        </p:nvCxnSpPr>
        <p:spPr>
          <a:xfrm>
            <a:off x="2171667" y="3938364"/>
            <a:ext cx="594300" cy="0"/>
          </a:xfrm>
          <a:prstGeom prst="straightConnector1">
            <a:avLst/>
          </a:prstGeom>
          <a:noFill/>
          <a:ln cap="flat" cmpd="sng" w="28575">
            <a:solidFill>
              <a:schemeClr val="dk1"/>
            </a:solidFill>
            <a:prstDash val="solid"/>
            <a:round/>
            <a:headEnd len="med" w="med" type="none"/>
            <a:tailEnd len="med" w="med" type="oval"/>
          </a:ln>
        </p:spPr>
      </p:cxnSp>
      <p:cxnSp>
        <p:nvCxnSpPr>
          <p:cNvPr id="219" name="Google Shape;219;g30a179ba6ae_0_147"/>
          <p:cNvCxnSpPr/>
          <p:nvPr/>
        </p:nvCxnSpPr>
        <p:spPr>
          <a:xfrm rot="10800000">
            <a:off x="4712033" y="3120510"/>
            <a:ext cx="0" cy="756600"/>
          </a:xfrm>
          <a:prstGeom prst="straightConnector1">
            <a:avLst/>
          </a:prstGeom>
          <a:noFill/>
          <a:ln cap="flat" cmpd="sng" w="28575">
            <a:solidFill>
              <a:schemeClr val="dk1"/>
            </a:solidFill>
            <a:prstDash val="solid"/>
            <a:round/>
            <a:headEnd len="med" w="med" type="none"/>
            <a:tailEnd len="med" w="med" type="oval"/>
          </a:ln>
        </p:spPr>
      </p:cxnSp>
      <p:cxnSp>
        <p:nvCxnSpPr>
          <p:cNvPr id="220" name="Google Shape;220;g30a179ba6ae_0_147"/>
          <p:cNvCxnSpPr/>
          <p:nvPr/>
        </p:nvCxnSpPr>
        <p:spPr>
          <a:xfrm>
            <a:off x="8599275" y="730543"/>
            <a:ext cx="1149900" cy="0"/>
          </a:xfrm>
          <a:prstGeom prst="straightConnector1">
            <a:avLst/>
          </a:prstGeom>
          <a:noFill/>
          <a:ln cap="flat" cmpd="sng" w="28575">
            <a:solidFill>
              <a:schemeClr val="dk1"/>
            </a:solidFill>
            <a:prstDash val="solid"/>
            <a:round/>
            <a:headEnd len="med" w="med" type="none"/>
            <a:tailEnd len="med" w="med" type="oval"/>
          </a:ln>
        </p:spPr>
      </p:cxnSp>
      <p:sp>
        <p:nvSpPr>
          <p:cNvPr id="221" name="Google Shape;221;g30a179ba6ae_0_147"/>
          <p:cNvSpPr txBox="1"/>
          <p:nvPr/>
        </p:nvSpPr>
        <p:spPr>
          <a:xfrm>
            <a:off x="4055333" y="3587833"/>
            <a:ext cx="1786800" cy="1698000"/>
          </a:xfrm>
          <a:prstGeom prst="rect">
            <a:avLst/>
          </a:prstGeom>
          <a:solidFill>
            <a:srgbClr val="FFFFFF"/>
          </a:solidFill>
          <a:ln cap="flat" cmpd="sng" w="28575">
            <a:solidFill>
              <a:schemeClr val="dk1"/>
            </a:solidFill>
            <a:prstDash val="solid"/>
            <a:round/>
            <a:headEnd len="sm" w="sm" type="none"/>
            <a:tailEnd len="sm" w="sm" type="none"/>
          </a:ln>
        </p:spPr>
        <p:txBody>
          <a:bodyPr anchorCtr="0" anchor="t" bIns="121875" lIns="121875" spcFirstLastPara="1" rIns="121875" wrap="square" tIns="121875">
            <a:noAutofit/>
          </a:bodyPr>
          <a:lstStyle/>
          <a:p>
            <a:pPr indent="0" lvl="0" marL="0" rtl="0" algn="l">
              <a:spcBef>
                <a:spcPts val="0"/>
              </a:spcBef>
              <a:spcAft>
                <a:spcPts val="0"/>
              </a:spcAft>
              <a:buNone/>
            </a:pPr>
            <a:r>
              <a:rPr lang="en-ID" sz="1300">
                <a:solidFill>
                  <a:schemeClr val="dk1"/>
                </a:solidFill>
                <a:latin typeface="Lato"/>
                <a:ea typeface="Lato"/>
                <a:cs typeface="Lato"/>
                <a:sym typeface="Lato"/>
              </a:rPr>
              <a:t>This is the hardest part to mess up! Make sure to show why a strength is useful for a team, business, or future role.</a:t>
            </a:r>
            <a:endParaRPr sz="1300">
              <a:solidFill>
                <a:schemeClr val="dk1"/>
              </a:solidFill>
              <a:latin typeface="Lato"/>
              <a:ea typeface="Lato"/>
              <a:cs typeface="Lato"/>
              <a:sym typeface="Lato"/>
            </a:endParaRPr>
          </a:p>
        </p:txBody>
      </p:sp>
      <p:sp>
        <p:nvSpPr>
          <p:cNvPr id="222" name="Google Shape;222;g30a179ba6ae_0_147"/>
          <p:cNvSpPr txBox="1"/>
          <p:nvPr/>
        </p:nvSpPr>
        <p:spPr>
          <a:xfrm>
            <a:off x="582141" y="3392167"/>
            <a:ext cx="1730400" cy="1092300"/>
          </a:xfrm>
          <a:prstGeom prst="rect">
            <a:avLst/>
          </a:prstGeom>
          <a:solidFill>
            <a:srgbClr val="FFFFFF"/>
          </a:solidFill>
          <a:ln cap="flat" cmpd="sng" w="28575">
            <a:solidFill>
              <a:schemeClr val="dk1"/>
            </a:solidFill>
            <a:prstDash val="solid"/>
            <a:round/>
            <a:headEnd len="sm" w="sm" type="none"/>
            <a:tailEnd len="sm" w="sm" type="none"/>
          </a:ln>
        </p:spPr>
        <p:txBody>
          <a:bodyPr anchorCtr="0" anchor="t" bIns="121875" lIns="121875" spcFirstLastPara="1" rIns="121875" wrap="square" tIns="121875">
            <a:noAutofit/>
          </a:bodyPr>
          <a:lstStyle/>
          <a:p>
            <a:pPr indent="0" lvl="0" marL="0" rtl="0" algn="l">
              <a:spcBef>
                <a:spcPts val="0"/>
              </a:spcBef>
              <a:spcAft>
                <a:spcPts val="0"/>
              </a:spcAft>
              <a:buNone/>
            </a:pPr>
            <a:r>
              <a:rPr lang="en-ID" sz="1300">
                <a:solidFill>
                  <a:schemeClr val="dk1"/>
                </a:solidFill>
                <a:latin typeface="Lato"/>
                <a:ea typeface="Lato"/>
                <a:cs typeface="Lato"/>
                <a:sym typeface="Lato"/>
              </a:rPr>
              <a:t>Per the guidance in this Action Step, try to quantify impact whenever possible! </a:t>
            </a:r>
            <a:endParaRPr sz="1300">
              <a:solidFill>
                <a:schemeClr val="dk1"/>
              </a:solidFill>
              <a:latin typeface="Lato"/>
              <a:ea typeface="Lato"/>
              <a:cs typeface="Lato"/>
              <a:sym typeface="Lato"/>
            </a:endParaRPr>
          </a:p>
        </p:txBody>
      </p:sp>
      <p:cxnSp>
        <p:nvCxnSpPr>
          <p:cNvPr id="223" name="Google Shape;223;g30a179ba6ae_0_147"/>
          <p:cNvCxnSpPr/>
          <p:nvPr/>
        </p:nvCxnSpPr>
        <p:spPr>
          <a:xfrm>
            <a:off x="7629233" y="3453132"/>
            <a:ext cx="594300" cy="0"/>
          </a:xfrm>
          <a:prstGeom prst="straightConnector1">
            <a:avLst/>
          </a:prstGeom>
          <a:noFill/>
          <a:ln cap="flat" cmpd="sng" w="28575">
            <a:solidFill>
              <a:schemeClr val="dk1"/>
            </a:solidFill>
            <a:prstDash val="solid"/>
            <a:round/>
            <a:headEnd len="med" w="med" type="none"/>
            <a:tailEnd len="med" w="med" type="oval"/>
          </a:ln>
        </p:spPr>
      </p:cxnSp>
      <p:sp>
        <p:nvSpPr>
          <p:cNvPr id="224" name="Google Shape;224;g30a179ba6ae_0_147"/>
          <p:cNvSpPr txBox="1"/>
          <p:nvPr/>
        </p:nvSpPr>
        <p:spPr>
          <a:xfrm>
            <a:off x="6016200" y="2334067"/>
            <a:ext cx="1786800" cy="2082600"/>
          </a:xfrm>
          <a:prstGeom prst="rect">
            <a:avLst/>
          </a:prstGeom>
          <a:solidFill>
            <a:srgbClr val="FFFFFF"/>
          </a:solidFill>
          <a:ln cap="flat" cmpd="sng" w="28575">
            <a:solidFill>
              <a:schemeClr val="dk1"/>
            </a:solidFill>
            <a:prstDash val="solid"/>
            <a:round/>
            <a:headEnd len="sm" w="sm" type="none"/>
            <a:tailEnd len="sm" w="sm" type="none"/>
          </a:ln>
        </p:spPr>
        <p:txBody>
          <a:bodyPr anchorCtr="0" anchor="t" bIns="121875" lIns="121875" spcFirstLastPara="1" rIns="121875" wrap="square" tIns="121875">
            <a:noAutofit/>
          </a:bodyPr>
          <a:lstStyle/>
          <a:p>
            <a:pPr indent="0" lvl="0" marL="0" rtl="0" algn="l">
              <a:spcBef>
                <a:spcPts val="0"/>
              </a:spcBef>
              <a:spcAft>
                <a:spcPts val="0"/>
              </a:spcAft>
              <a:buNone/>
            </a:pPr>
            <a:r>
              <a:rPr lang="en-ID" sz="1300">
                <a:solidFill>
                  <a:schemeClr val="dk1"/>
                </a:solidFill>
                <a:latin typeface="Lato"/>
                <a:ea typeface="Lato"/>
                <a:cs typeface="Lato"/>
                <a:sym typeface="Lato"/>
              </a:rPr>
              <a:t>Be transparent about areas where your team member may need to grow, but make sure you can demonstrate how they’re already working on that need. </a:t>
            </a:r>
            <a:endParaRPr sz="1300">
              <a:solidFill>
                <a:schemeClr val="dk1"/>
              </a:solidFill>
              <a:latin typeface="Lato"/>
              <a:ea typeface="Lato"/>
              <a:cs typeface="Lato"/>
              <a:sym typeface="Lato"/>
            </a:endParaRPr>
          </a:p>
          <a:p>
            <a:pPr indent="0" lvl="0" marL="0" rtl="0" algn="l">
              <a:spcBef>
                <a:spcPts val="0"/>
              </a:spcBef>
              <a:spcAft>
                <a:spcPts val="0"/>
              </a:spcAft>
              <a:buNone/>
            </a:pPr>
            <a:r>
              <a:t/>
            </a:r>
            <a:endParaRPr sz="1300">
              <a:solidFill>
                <a:schemeClr val="dk1"/>
              </a:solidFill>
              <a:latin typeface="Lato"/>
              <a:ea typeface="Lato"/>
              <a:cs typeface="Lato"/>
              <a:sym typeface="Lato"/>
            </a:endParaRPr>
          </a:p>
          <a:p>
            <a:pPr indent="0" lvl="0" marL="0" rtl="0" algn="l">
              <a:spcBef>
                <a:spcPts val="0"/>
              </a:spcBef>
              <a:spcAft>
                <a:spcPts val="0"/>
              </a:spcAft>
              <a:buNone/>
            </a:pPr>
            <a:r>
              <a:t/>
            </a:r>
            <a:endParaRPr sz="1300">
              <a:solidFill>
                <a:schemeClr val="dk1"/>
              </a:solidFill>
              <a:latin typeface="Lato"/>
              <a:ea typeface="Lato"/>
              <a:cs typeface="Lato"/>
              <a:sym typeface="Lato"/>
            </a:endParaRPr>
          </a:p>
        </p:txBody>
      </p:sp>
      <p:sp>
        <p:nvSpPr>
          <p:cNvPr id="225" name="Google Shape;225;g30a179ba6ae_0_147"/>
          <p:cNvSpPr txBox="1"/>
          <p:nvPr/>
        </p:nvSpPr>
        <p:spPr>
          <a:xfrm>
            <a:off x="6384808" y="92468"/>
            <a:ext cx="2789400" cy="876000"/>
          </a:xfrm>
          <a:prstGeom prst="rect">
            <a:avLst/>
          </a:prstGeom>
          <a:solidFill>
            <a:srgbClr val="FFFFFF"/>
          </a:solidFill>
          <a:ln cap="flat" cmpd="sng" w="28575">
            <a:solidFill>
              <a:schemeClr val="dk1"/>
            </a:solidFill>
            <a:prstDash val="solid"/>
            <a:round/>
            <a:headEnd len="sm" w="sm" type="none"/>
            <a:tailEnd len="sm" w="sm" type="none"/>
          </a:ln>
        </p:spPr>
        <p:txBody>
          <a:bodyPr anchorCtr="0" anchor="t" bIns="121875" lIns="121875" spcFirstLastPara="1" rIns="121875" wrap="square" tIns="121875">
            <a:noAutofit/>
          </a:bodyPr>
          <a:lstStyle/>
          <a:p>
            <a:pPr indent="0" lvl="0" marL="0" rtl="0" algn="l">
              <a:spcBef>
                <a:spcPts val="0"/>
              </a:spcBef>
              <a:spcAft>
                <a:spcPts val="0"/>
              </a:spcAft>
              <a:buNone/>
            </a:pPr>
            <a:r>
              <a:rPr lang="en-ID" sz="1300">
                <a:solidFill>
                  <a:schemeClr val="dk1"/>
                </a:solidFill>
                <a:latin typeface="Lato"/>
                <a:ea typeface="Lato"/>
                <a:cs typeface="Lato"/>
                <a:sym typeface="Lato"/>
              </a:rPr>
              <a:t>Including a picture can help senior leaders put a face with a name and to humanize the review. </a:t>
            </a:r>
            <a:endParaRPr sz="1300">
              <a:solidFill>
                <a:schemeClr val="dk1"/>
              </a:solidFill>
              <a:latin typeface="Lato"/>
              <a:ea typeface="Lato"/>
              <a:cs typeface="Lato"/>
              <a:sym typeface="Lato"/>
            </a:endParaRPr>
          </a:p>
        </p:txBody>
      </p:sp>
      <p:cxnSp>
        <p:nvCxnSpPr>
          <p:cNvPr id="226" name="Google Shape;226;g30a179ba6ae_0_147"/>
          <p:cNvCxnSpPr/>
          <p:nvPr/>
        </p:nvCxnSpPr>
        <p:spPr>
          <a:xfrm rot="10800000">
            <a:off x="9174183" y="4699410"/>
            <a:ext cx="0" cy="756600"/>
          </a:xfrm>
          <a:prstGeom prst="straightConnector1">
            <a:avLst/>
          </a:prstGeom>
          <a:noFill/>
          <a:ln cap="flat" cmpd="sng" w="28575">
            <a:solidFill>
              <a:schemeClr val="dk1"/>
            </a:solidFill>
            <a:prstDash val="solid"/>
            <a:round/>
            <a:headEnd len="med" w="med" type="none"/>
            <a:tailEnd len="med" w="med" type="oval"/>
          </a:ln>
        </p:spPr>
      </p:cxnSp>
      <p:sp>
        <p:nvSpPr>
          <p:cNvPr id="227" name="Google Shape;227;g30a179ba6ae_0_147"/>
          <p:cNvSpPr txBox="1"/>
          <p:nvPr/>
        </p:nvSpPr>
        <p:spPr>
          <a:xfrm>
            <a:off x="7784767" y="5211033"/>
            <a:ext cx="2874000" cy="1281600"/>
          </a:xfrm>
          <a:prstGeom prst="rect">
            <a:avLst/>
          </a:prstGeom>
          <a:solidFill>
            <a:srgbClr val="FFFFFF"/>
          </a:solidFill>
          <a:ln cap="flat" cmpd="sng" w="28575">
            <a:solidFill>
              <a:schemeClr val="dk1"/>
            </a:solidFill>
            <a:prstDash val="solid"/>
            <a:round/>
            <a:headEnd len="sm" w="sm" type="none"/>
            <a:tailEnd len="sm" w="sm" type="none"/>
          </a:ln>
        </p:spPr>
        <p:txBody>
          <a:bodyPr anchorCtr="0" anchor="t" bIns="121875" lIns="121875" spcFirstLastPara="1" rIns="121875" wrap="square" tIns="121875">
            <a:noAutofit/>
          </a:bodyPr>
          <a:lstStyle/>
          <a:p>
            <a:pPr indent="0" lvl="0" marL="0" rtl="0" algn="l">
              <a:spcBef>
                <a:spcPts val="0"/>
              </a:spcBef>
              <a:spcAft>
                <a:spcPts val="0"/>
              </a:spcAft>
              <a:buNone/>
            </a:pPr>
            <a:r>
              <a:rPr lang="en-ID" sz="1300">
                <a:solidFill>
                  <a:schemeClr val="dk1"/>
                </a:solidFill>
                <a:latin typeface="Lato"/>
                <a:ea typeface="Lato"/>
                <a:cs typeface="Lato"/>
                <a:sym typeface="Lato"/>
              </a:rPr>
              <a:t>You can often convey growth areas in ways that show they may actually not be all bad. For example, in this case, who doesn’t want an employee that works hard?</a:t>
            </a:r>
            <a:endParaRPr sz="1300">
              <a:solidFill>
                <a:schemeClr val="dk1"/>
              </a:solidFill>
              <a:latin typeface="Lato"/>
              <a:ea typeface="Lato"/>
              <a:cs typeface="Lato"/>
              <a:sym typeface="Lato"/>
            </a:endParaRPr>
          </a:p>
          <a:p>
            <a:pPr indent="0" lvl="0" marL="0" rtl="0" algn="l">
              <a:spcBef>
                <a:spcPts val="0"/>
              </a:spcBef>
              <a:spcAft>
                <a:spcPts val="0"/>
              </a:spcAft>
              <a:buNone/>
            </a:pPr>
            <a:r>
              <a:t/>
            </a:r>
            <a:endParaRPr sz="1300">
              <a:solidFill>
                <a:schemeClr val="dk1"/>
              </a:solidFill>
              <a:latin typeface="Lato"/>
              <a:ea typeface="Lato"/>
              <a:cs typeface="Lato"/>
              <a:sym typeface="Lato"/>
            </a:endParaRPr>
          </a:p>
          <a:p>
            <a:pPr indent="0" lvl="0" marL="0" rtl="0" algn="l">
              <a:spcBef>
                <a:spcPts val="0"/>
              </a:spcBef>
              <a:spcAft>
                <a:spcPts val="0"/>
              </a:spcAft>
              <a:buNone/>
            </a:pPr>
            <a:r>
              <a:t/>
            </a:r>
            <a:endParaRPr sz="1300">
              <a:solidFill>
                <a:schemeClr val="dk1"/>
              </a:solidFill>
              <a:latin typeface="Lato"/>
              <a:ea typeface="Lato"/>
              <a:cs typeface="Lato"/>
              <a:sym typeface="Lato"/>
            </a:endParaRPr>
          </a:p>
        </p:txBody>
      </p:sp>
      <p:sp>
        <p:nvSpPr>
          <p:cNvPr id="228" name="Google Shape;228;g30a179ba6ae_0_147"/>
          <p:cNvSpPr txBox="1"/>
          <p:nvPr/>
        </p:nvSpPr>
        <p:spPr>
          <a:xfrm>
            <a:off x="4828217" y="1098048"/>
            <a:ext cx="4292400" cy="638700"/>
          </a:xfrm>
          <a:prstGeom prst="rect">
            <a:avLst/>
          </a:prstGeom>
          <a:solidFill>
            <a:srgbClr val="FFFFFF"/>
          </a:solidFill>
          <a:ln cap="flat" cmpd="sng" w="28575">
            <a:solidFill>
              <a:schemeClr val="dk1"/>
            </a:solidFill>
            <a:prstDash val="solid"/>
            <a:round/>
            <a:headEnd len="sm" w="sm" type="none"/>
            <a:tailEnd len="sm" w="sm" type="none"/>
          </a:ln>
        </p:spPr>
        <p:txBody>
          <a:bodyPr anchorCtr="0" anchor="t" bIns="121875" lIns="121875" spcFirstLastPara="1" rIns="121875" wrap="square" tIns="121875">
            <a:noAutofit/>
          </a:bodyPr>
          <a:lstStyle/>
          <a:p>
            <a:pPr indent="0" lvl="0" marL="0" rtl="0" algn="l">
              <a:spcBef>
                <a:spcPts val="0"/>
              </a:spcBef>
              <a:spcAft>
                <a:spcPts val="0"/>
              </a:spcAft>
              <a:buNone/>
            </a:pPr>
            <a:r>
              <a:rPr lang="en-ID" sz="1300">
                <a:solidFill>
                  <a:schemeClr val="dk1"/>
                </a:solidFill>
                <a:latin typeface="Lato"/>
                <a:ea typeface="Lato"/>
                <a:cs typeface="Lato"/>
                <a:sym typeface="Lato"/>
              </a:rPr>
              <a:t>Include the person’s time in role and previous ratings to set the context for promotion/pay raise discussion. </a:t>
            </a:r>
            <a:endParaRPr sz="1300">
              <a:solidFill>
                <a:schemeClr val="dk1"/>
              </a:solidFill>
              <a:latin typeface="Lato"/>
              <a:ea typeface="Lato"/>
              <a:cs typeface="Lato"/>
              <a:sym typeface="Lato"/>
            </a:endParaRPr>
          </a:p>
          <a:p>
            <a:pPr indent="0" lvl="0" marL="0" rtl="0" algn="l">
              <a:spcBef>
                <a:spcPts val="0"/>
              </a:spcBef>
              <a:spcAft>
                <a:spcPts val="0"/>
              </a:spcAft>
              <a:buNone/>
            </a:pPr>
            <a:r>
              <a:t/>
            </a:r>
            <a:endParaRPr sz="1300">
              <a:solidFill>
                <a:schemeClr val="dk1"/>
              </a:solidFill>
              <a:latin typeface="Lato"/>
              <a:ea typeface="Lato"/>
              <a:cs typeface="Lato"/>
              <a:sym typeface="Lato"/>
            </a:endParaRPr>
          </a:p>
          <a:p>
            <a:pPr indent="0" lvl="0" marL="0" rtl="0" algn="l">
              <a:spcBef>
                <a:spcPts val="0"/>
              </a:spcBef>
              <a:spcAft>
                <a:spcPts val="0"/>
              </a:spcAft>
              <a:buNone/>
            </a:pPr>
            <a:r>
              <a:t/>
            </a:r>
            <a:endParaRPr sz="1300">
              <a:solidFill>
                <a:schemeClr val="dk1"/>
              </a:solidFill>
              <a:latin typeface="Lato"/>
              <a:ea typeface="Lato"/>
              <a:cs typeface="Lato"/>
              <a:sym typeface="Lato"/>
            </a:endParaRPr>
          </a:p>
        </p:txBody>
      </p:sp>
      <p:cxnSp>
        <p:nvCxnSpPr>
          <p:cNvPr id="229" name="Google Shape;229;g30a179ba6ae_0_147"/>
          <p:cNvCxnSpPr>
            <a:stCxn id="228" idx="1"/>
          </p:cNvCxnSpPr>
          <p:nvPr/>
        </p:nvCxnSpPr>
        <p:spPr>
          <a:xfrm flipH="1">
            <a:off x="3037217" y="1417398"/>
            <a:ext cx="1791000" cy="472200"/>
          </a:xfrm>
          <a:prstGeom prst="straightConnector1">
            <a:avLst/>
          </a:prstGeom>
          <a:noFill/>
          <a:ln cap="flat" cmpd="sng" w="28575">
            <a:solidFill>
              <a:schemeClr val="dk1"/>
            </a:solidFill>
            <a:prstDash val="solid"/>
            <a:round/>
            <a:headEnd len="med" w="med" type="none"/>
            <a:tailEnd len="med" w="med" type="oval"/>
          </a:ln>
        </p:spPr>
      </p:cxn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2020-07-28T10:39:17Z</dcterms:created>
  <dc:creator>Riki Arjun Pratama</dc:creator>
</cp:coreProperties>
</file>