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Lato Black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598">
          <p15:clr>
            <a:srgbClr val="747775"/>
          </p15:clr>
        </p15:guide>
        <p15:guide id="2" pos="418">
          <p15:clr>
            <a:srgbClr val="747775"/>
          </p15:clr>
        </p15:guide>
        <p15:guide id="3" pos="2750">
          <p15:clr>
            <a:srgbClr val="747775"/>
          </p15:clr>
        </p15:guide>
        <p15:guide id="4" pos="4930">
          <p15:clr>
            <a:srgbClr val="747775"/>
          </p15:clr>
        </p15:guide>
        <p15:guide id="5" pos="5082">
          <p15:clr>
            <a:srgbClr val="747775"/>
          </p15:clr>
        </p15:guide>
        <p15:guide id="6" pos="7262">
          <p15:clr>
            <a:srgbClr val="747775"/>
          </p15:clr>
        </p15:guide>
        <p15:guide id="7" pos="3764">
          <p15:clr>
            <a:srgbClr val="747775"/>
          </p15:clr>
        </p15:guide>
        <p15:guide id="8" pos="3916">
          <p15:clr>
            <a:srgbClr val="747775"/>
          </p15:clr>
        </p15:guide>
        <p15:guide id="9" orient="horz" pos="1261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jrDDVvSBGciq4iJ/cNIrAZtri0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8"/>
        <p:guide pos="418"/>
        <p:guide pos="2750"/>
        <p:guide pos="4930"/>
        <p:guide pos="5082"/>
        <p:guide pos="7262"/>
        <p:guide pos="3764"/>
        <p:guide pos="3916"/>
        <p:guide pos="126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Relationship Id="rId11" Type="http://schemas.openxmlformats.org/officeDocument/2006/relationships/font" Target="fonts/LatoBlack-bold.fntdata"/><Relationship Id="rId10" Type="http://schemas.openxmlformats.org/officeDocument/2006/relationships/font" Target="fonts/Lato-boldItalic.fntdata"/><Relationship Id="rId13" Type="http://customschemas.google.com/relationships/presentationmetadata" Target="metadata"/><Relationship Id="rId12" Type="http://schemas.openxmlformats.org/officeDocument/2006/relationships/font" Target="fonts/Lato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5fab15aaf_1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2e5fab15aaf_1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tosucklessbooks.com" TargetMode="External"/><Relationship Id="rId3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Title Slide">
  <p:cSld name="14_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/>
          <p:nvPr/>
        </p:nvSpPr>
        <p:spPr>
          <a:xfrm>
            <a:off x="0" y="0"/>
            <a:ext cx="3730625" cy="5227638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0"/>
          <p:cNvSpPr/>
          <p:nvPr>
            <p:ph idx="2" type="pic"/>
          </p:nvPr>
        </p:nvSpPr>
        <p:spPr>
          <a:xfrm>
            <a:off x="1524000" y="1034143"/>
            <a:ext cx="3730171" cy="47897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Title Slide">
  <p:cSld name="16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1"/>
          <p:cNvSpPr/>
          <p:nvPr>
            <p:ph idx="2" type="pic"/>
          </p:nvPr>
        </p:nvSpPr>
        <p:spPr>
          <a:xfrm>
            <a:off x="0" y="0"/>
            <a:ext cx="12192000" cy="30245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2_Title Slide">
  <p:cSld name="32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6_Title Slide">
  <p:cSld name="26_Title Slid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>
            <p:ph idx="2" type="pic"/>
          </p:nvPr>
        </p:nvSpPr>
        <p:spPr>
          <a:xfrm>
            <a:off x="8708570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6" name="Google Shape;46;p33"/>
          <p:cNvSpPr/>
          <p:nvPr>
            <p:ph idx="3" type="pic"/>
          </p:nvPr>
        </p:nvSpPr>
        <p:spPr>
          <a:xfrm>
            <a:off x="5907315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5_Title Slide">
  <p:cSld name="35_Title Slid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/>
          <p:nvPr>
            <p:ph idx="2" type="pic"/>
          </p:nvPr>
        </p:nvSpPr>
        <p:spPr>
          <a:xfrm>
            <a:off x="4789714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9" name="Google Shape;49;p35"/>
          <p:cNvSpPr/>
          <p:nvPr>
            <p:ph idx="3" type="pic"/>
          </p:nvPr>
        </p:nvSpPr>
        <p:spPr>
          <a:xfrm>
            <a:off x="8403771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" name="Google Shape;50;p35"/>
          <p:cNvSpPr/>
          <p:nvPr>
            <p:ph idx="4" type="pic"/>
          </p:nvPr>
        </p:nvSpPr>
        <p:spPr>
          <a:xfrm>
            <a:off x="1175657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4_Title Slide">
  <p:cSld name="34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6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Title Slide">
  <p:cSld name="31_Title Sli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7"/>
          <p:cNvSpPr/>
          <p:nvPr>
            <p:ph idx="2" type="pic"/>
          </p:nvPr>
        </p:nvSpPr>
        <p:spPr>
          <a:xfrm>
            <a:off x="2840182" y="0"/>
            <a:ext cx="9351818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/>
          <p:nvPr/>
        </p:nvSpPr>
        <p:spPr>
          <a:xfrm>
            <a:off x="0" y="2157413"/>
            <a:ext cx="6197600" cy="2543175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8"/>
          <p:cNvSpPr/>
          <p:nvPr>
            <p:ph idx="2" type="pic"/>
          </p:nvPr>
        </p:nvSpPr>
        <p:spPr>
          <a:xfrm>
            <a:off x="1045026" y="812800"/>
            <a:ext cx="3207659" cy="32657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8" name="Google Shape;58;p38"/>
          <p:cNvSpPr/>
          <p:nvPr>
            <p:ph idx="3" type="pic"/>
          </p:nvPr>
        </p:nvSpPr>
        <p:spPr>
          <a:xfrm>
            <a:off x="2387601" y="2445657"/>
            <a:ext cx="3207658" cy="3599541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Slide">
  <p:cSld name="6_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9"/>
          <p:cNvSpPr/>
          <p:nvPr/>
        </p:nvSpPr>
        <p:spPr>
          <a:xfrm>
            <a:off x="0" y="0"/>
            <a:ext cx="7024688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9"/>
          <p:cNvSpPr/>
          <p:nvPr>
            <p:ph idx="2" type="pic"/>
          </p:nvPr>
        </p:nvSpPr>
        <p:spPr>
          <a:xfrm>
            <a:off x="5181600" y="5841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" name="Google Shape;62;p39"/>
          <p:cNvSpPr/>
          <p:nvPr>
            <p:ph idx="3" type="pic"/>
          </p:nvPr>
        </p:nvSpPr>
        <p:spPr>
          <a:xfrm>
            <a:off x="5181600" y="25653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" name="Google Shape;63;p39"/>
          <p:cNvSpPr/>
          <p:nvPr>
            <p:ph idx="4" type="pic"/>
          </p:nvPr>
        </p:nvSpPr>
        <p:spPr>
          <a:xfrm>
            <a:off x="5181600" y="45465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 Slide">
  <p:cSld name="7_Title Slid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/>
          <p:nvPr>
            <p:ph idx="2" type="pic"/>
          </p:nvPr>
        </p:nvSpPr>
        <p:spPr>
          <a:xfrm>
            <a:off x="5965371" y="874487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" name="Google Shape;66;p40"/>
          <p:cNvSpPr/>
          <p:nvPr>
            <p:ph idx="3" type="pic"/>
          </p:nvPr>
        </p:nvSpPr>
        <p:spPr>
          <a:xfrm>
            <a:off x="5965370" y="2755899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" name="Google Shape;67;p40"/>
          <p:cNvSpPr/>
          <p:nvPr>
            <p:ph idx="4" type="pic"/>
          </p:nvPr>
        </p:nvSpPr>
        <p:spPr>
          <a:xfrm>
            <a:off x="5965369" y="4637311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logo&#10;&#10;Description automatically generated" id="19" name="Google Shape;19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2300" y="439163"/>
            <a:ext cx="1650997" cy="42227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4"/>
          <p:cNvSpPr/>
          <p:nvPr/>
        </p:nvSpPr>
        <p:spPr>
          <a:xfrm>
            <a:off x="-12700" y="6403975"/>
            <a:ext cx="11736000" cy="36600"/>
          </a:xfrm>
          <a:prstGeom prst="roundRect">
            <a:avLst>
              <a:gd fmla="val 50000" name="adj"/>
            </a:avLst>
          </a:prstGeom>
          <a:solidFill>
            <a:srgbClr val="7546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4"/>
          <p:cNvSpPr/>
          <p:nvPr/>
        </p:nvSpPr>
        <p:spPr>
          <a:xfrm rot="-5400000">
            <a:off x="11687460" y="6332130"/>
            <a:ext cx="169845" cy="180290"/>
          </a:xfrm>
          <a:custGeom>
            <a:rect b="b" l="l" r="r" t="t"/>
            <a:pathLst>
              <a:path extrusionOk="0" h="3278008" w="3088097">
                <a:moveTo>
                  <a:pt x="3070294" y="149375"/>
                </a:moveTo>
                <a:lnTo>
                  <a:pt x="2255982" y="1169982"/>
                </a:lnTo>
                <a:cubicBezTo>
                  <a:pt x="2236391" y="1218635"/>
                  <a:pt x="2253764" y="1274291"/>
                  <a:pt x="2297382" y="1303040"/>
                </a:cubicBezTo>
                <a:lnTo>
                  <a:pt x="3039614" y="2235187"/>
                </a:lnTo>
                <a:cubicBezTo>
                  <a:pt x="3131285" y="2357556"/>
                  <a:pt x="3084341" y="2445279"/>
                  <a:pt x="2970862" y="2437539"/>
                </a:cubicBezTo>
                <a:lnTo>
                  <a:pt x="2033460" y="2080013"/>
                </a:lnTo>
                <a:cubicBezTo>
                  <a:pt x="1980971" y="2076696"/>
                  <a:pt x="1933288" y="2110237"/>
                  <a:pt x="1919242" y="2160733"/>
                </a:cubicBezTo>
                <a:lnTo>
                  <a:pt x="1654212" y="3197188"/>
                </a:lnTo>
                <a:cubicBezTo>
                  <a:pt x="1623532" y="3306289"/>
                  <a:pt x="1467545" y="3304446"/>
                  <a:pt x="1439822" y="3194608"/>
                </a:cubicBezTo>
                <a:lnTo>
                  <a:pt x="1096428" y="2150781"/>
                </a:lnTo>
                <a:cubicBezTo>
                  <a:pt x="1083491" y="2099917"/>
                  <a:pt x="1036917" y="2065270"/>
                  <a:pt x="984428" y="2067481"/>
                </a:cubicBezTo>
                <a:lnTo>
                  <a:pt x="115779" y="2430167"/>
                </a:lnTo>
                <a:cubicBezTo>
                  <a:pt x="2300" y="2434958"/>
                  <a:pt x="-44274" y="2286420"/>
                  <a:pt x="52201" y="2225972"/>
                </a:cubicBezTo>
                <a:lnTo>
                  <a:pt x="740097" y="1283874"/>
                </a:lnTo>
                <a:cubicBezTo>
                  <a:pt x="784454" y="1255862"/>
                  <a:pt x="803305" y="1200943"/>
                  <a:pt x="784824" y="1151921"/>
                </a:cubicBezTo>
                <a:lnTo>
                  <a:pt x="58116" y="149744"/>
                </a:lnTo>
                <a:cubicBezTo>
                  <a:pt x="18564" y="43592"/>
                  <a:pt x="145720" y="-46342"/>
                  <a:pt x="232954" y="26269"/>
                </a:cubicBezTo>
                <a:lnTo>
                  <a:pt x="1456455" y="677923"/>
                </a:lnTo>
                <a:cubicBezTo>
                  <a:pt x="1496746" y="711464"/>
                  <a:pt x="1555149" y="712202"/>
                  <a:pt x="1596179" y="679766"/>
                </a:cubicBezTo>
                <a:lnTo>
                  <a:pt x="2898043" y="21846"/>
                </a:lnTo>
                <a:cubicBezTo>
                  <a:pt x="2997106" y="-41919"/>
                  <a:pt x="3112063" y="44329"/>
                  <a:pt x="3069925" y="149744"/>
                </a:cubicBezTo>
                <a:lnTo>
                  <a:pt x="3070294" y="149375"/>
                </a:lnTo>
                <a:close/>
              </a:path>
            </a:pathLst>
          </a:custGeom>
          <a:solidFill>
            <a:srgbClr val="752C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_Title Slide">
  <p:cSld name="11_Title Slid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1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1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" name="Google Shape;71;p41"/>
          <p:cNvSpPr/>
          <p:nvPr>
            <p:ph idx="3" type="pic"/>
          </p:nvPr>
        </p:nvSpPr>
        <p:spPr>
          <a:xfrm>
            <a:off x="5650639" y="2391508"/>
            <a:ext cx="2250830" cy="1691389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Title Slide">
  <p:cSld name="13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/>
          <p:nvPr/>
        </p:nvSpPr>
        <p:spPr>
          <a:xfrm>
            <a:off x="6415088" y="1490663"/>
            <a:ext cx="3875087" cy="3876675"/>
          </a:xfrm>
          <a:prstGeom prst="ellipse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2"/>
          <p:cNvSpPr/>
          <p:nvPr>
            <p:ph idx="2" type="pic"/>
          </p:nvPr>
        </p:nvSpPr>
        <p:spPr>
          <a:xfrm>
            <a:off x="5499099" y="1041400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" name="Google Shape;75;p42"/>
          <p:cNvSpPr/>
          <p:nvPr>
            <p:ph idx="3" type="pic"/>
          </p:nvPr>
        </p:nvSpPr>
        <p:spPr>
          <a:xfrm>
            <a:off x="8888184" y="3032088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5_Title Slide">
  <p:cSld name="15_Title Slide">
    <p:bg>
      <p:bgPr>
        <a:solidFill>
          <a:srgbClr val="F9F9F9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3"/>
          <p:cNvSpPr/>
          <p:nvPr>
            <p:ph idx="2" type="pic"/>
          </p:nvPr>
        </p:nvSpPr>
        <p:spPr>
          <a:xfrm>
            <a:off x="7082972" y="3891642"/>
            <a:ext cx="2496458" cy="249645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43"/>
          <p:cNvSpPr/>
          <p:nvPr>
            <p:ph idx="3" type="pic"/>
          </p:nvPr>
        </p:nvSpPr>
        <p:spPr>
          <a:xfrm>
            <a:off x="4332514" y="1511298"/>
            <a:ext cx="3127830" cy="31278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3"/>
          <p:cNvSpPr/>
          <p:nvPr>
            <p:ph idx="4" type="pic"/>
          </p:nvPr>
        </p:nvSpPr>
        <p:spPr>
          <a:xfrm>
            <a:off x="7736115" y="469900"/>
            <a:ext cx="1959428" cy="195942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3"/>
          <p:cNvSpPr/>
          <p:nvPr>
            <p:ph idx="5" type="pic"/>
          </p:nvPr>
        </p:nvSpPr>
        <p:spPr>
          <a:xfrm>
            <a:off x="9347201" y="2578099"/>
            <a:ext cx="2061030" cy="20610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Title Slide">
  <p:cSld name="17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/>
          <p:nvPr>
            <p:ph idx="2" type="pic"/>
          </p:nvPr>
        </p:nvSpPr>
        <p:spPr>
          <a:xfrm>
            <a:off x="578577" y="1752600"/>
            <a:ext cx="3352800" cy="3352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8_Title Slide">
  <p:cSld name="18_Title Slide">
    <p:bg>
      <p:bgPr>
        <a:solidFill>
          <a:srgbClr val="F9F9F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5"/>
          <p:cNvSpPr/>
          <p:nvPr>
            <p:ph idx="2" type="pic"/>
          </p:nvPr>
        </p:nvSpPr>
        <p:spPr>
          <a:xfrm>
            <a:off x="0" y="787792"/>
            <a:ext cx="3840480" cy="60702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Title Slide">
  <p:cSld name="19_Title Slide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6"/>
          <p:cNvSpPr/>
          <p:nvPr>
            <p:ph idx="2" type="pic"/>
          </p:nvPr>
        </p:nvSpPr>
        <p:spPr>
          <a:xfrm>
            <a:off x="0" y="4572003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7" name="Google Shape;87;p46"/>
          <p:cNvSpPr/>
          <p:nvPr>
            <p:ph idx="3" type="pic"/>
          </p:nvPr>
        </p:nvSpPr>
        <p:spPr>
          <a:xfrm>
            <a:off x="-12000" y="-4"/>
            <a:ext cx="4092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8" name="Google Shape;88;p46"/>
          <p:cNvSpPr/>
          <p:nvPr>
            <p:ph idx="4" type="pic"/>
          </p:nvPr>
        </p:nvSpPr>
        <p:spPr>
          <a:xfrm>
            <a:off x="8124000" y="0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9" name="Google Shape;89;p46"/>
          <p:cNvSpPr/>
          <p:nvPr>
            <p:ph idx="5" type="pic"/>
          </p:nvPr>
        </p:nvSpPr>
        <p:spPr>
          <a:xfrm>
            <a:off x="4068000" y="2285998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0" name="Google Shape;90;p46"/>
          <p:cNvSpPr/>
          <p:nvPr>
            <p:ph idx="6" type="pic"/>
          </p:nvPr>
        </p:nvSpPr>
        <p:spPr>
          <a:xfrm>
            <a:off x="8124000" y="4572001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0_Title Slide">
  <p:cSld name="20_Title Slid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7"/>
          <p:cNvSpPr/>
          <p:nvPr>
            <p:ph idx="2" type="pic"/>
          </p:nvPr>
        </p:nvSpPr>
        <p:spPr>
          <a:xfrm>
            <a:off x="5638800" y="1300162"/>
            <a:ext cx="6553200" cy="425767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1_Title Slide">
  <p:cSld name="21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8"/>
          <p:cNvSpPr/>
          <p:nvPr>
            <p:ph idx="2" type="pic"/>
          </p:nvPr>
        </p:nvSpPr>
        <p:spPr>
          <a:xfrm>
            <a:off x="839371" y="800854"/>
            <a:ext cx="4557933" cy="26088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5" name="Google Shape;95;p48"/>
          <p:cNvSpPr/>
          <p:nvPr>
            <p:ph idx="3" type="pic"/>
          </p:nvPr>
        </p:nvSpPr>
        <p:spPr>
          <a:xfrm>
            <a:off x="6250560" y="3409739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" name="Google Shape;96;p48"/>
          <p:cNvSpPr/>
          <p:nvPr>
            <p:ph idx="4" type="pic"/>
          </p:nvPr>
        </p:nvSpPr>
        <p:spPr>
          <a:xfrm>
            <a:off x="8993762" y="3409738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2_Title Slide">
  <p:cSld name="22_Title Slid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9"/>
          <p:cNvSpPr/>
          <p:nvPr>
            <p:ph idx="2" type="pic"/>
          </p:nvPr>
        </p:nvSpPr>
        <p:spPr>
          <a:xfrm>
            <a:off x="9453488" y="0"/>
            <a:ext cx="27385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" name="Google Shape;99;p49"/>
          <p:cNvSpPr/>
          <p:nvPr>
            <p:ph idx="3" type="pic"/>
          </p:nvPr>
        </p:nvSpPr>
        <p:spPr>
          <a:xfrm>
            <a:off x="4726744" y="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" name="Google Shape;100;p49"/>
          <p:cNvSpPr/>
          <p:nvPr>
            <p:ph idx="4" type="pic"/>
          </p:nvPr>
        </p:nvSpPr>
        <p:spPr>
          <a:xfrm>
            <a:off x="0" y="342900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3_Title Slide">
  <p:cSld name="23_Title Slid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0"/>
          <p:cNvSpPr/>
          <p:nvPr>
            <p:ph idx="2" type="pic"/>
          </p:nvPr>
        </p:nvSpPr>
        <p:spPr>
          <a:xfrm>
            <a:off x="6496050" y="914400"/>
            <a:ext cx="4438650" cy="39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4_Title Slide">
  <p:cSld name="24_Title Slid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1"/>
          <p:cNvSpPr/>
          <p:nvPr>
            <p:ph idx="2" type="pic"/>
          </p:nvPr>
        </p:nvSpPr>
        <p:spPr>
          <a:xfrm>
            <a:off x="7620000" y="713468"/>
            <a:ext cx="4572000" cy="54310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" name="Google Shape;105;p51"/>
          <p:cNvSpPr/>
          <p:nvPr>
            <p:ph idx="3" type="pic"/>
          </p:nvPr>
        </p:nvSpPr>
        <p:spPr>
          <a:xfrm>
            <a:off x="5203371" y="713468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" name="Google Shape;106;p51"/>
          <p:cNvSpPr/>
          <p:nvPr>
            <p:ph idx="4" type="pic"/>
          </p:nvPr>
        </p:nvSpPr>
        <p:spPr>
          <a:xfrm>
            <a:off x="5203371" y="3556000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5_Title Slide">
  <p:cSld name="25_Title Slid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2"/>
          <p:cNvSpPr/>
          <p:nvPr>
            <p:ph idx="2" type="pic"/>
          </p:nvPr>
        </p:nvSpPr>
        <p:spPr>
          <a:xfrm>
            <a:off x="1034143" y="1155700"/>
            <a:ext cx="3247572" cy="4546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9" name="Google Shape;109;p52"/>
          <p:cNvSpPr/>
          <p:nvPr>
            <p:ph idx="3" type="pic"/>
          </p:nvPr>
        </p:nvSpPr>
        <p:spPr>
          <a:xfrm>
            <a:off x="8968015" y="34290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0" name="Google Shape;110;p52"/>
          <p:cNvSpPr/>
          <p:nvPr>
            <p:ph idx="4" type="pic"/>
          </p:nvPr>
        </p:nvSpPr>
        <p:spPr>
          <a:xfrm>
            <a:off x="8968015" y="11557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7_Title Slide">
  <p:cSld name="27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3"/>
          <p:cNvSpPr/>
          <p:nvPr>
            <p:ph idx="2" type="pic"/>
          </p:nvPr>
        </p:nvSpPr>
        <p:spPr>
          <a:xfrm>
            <a:off x="-1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3" name="Google Shape;113;p53"/>
          <p:cNvSpPr/>
          <p:nvPr>
            <p:ph idx="3" type="pic"/>
          </p:nvPr>
        </p:nvSpPr>
        <p:spPr>
          <a:xfrm>
            <a:off x="3555999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8_Title Slide">
  <p:cSld name="28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/>
          <p:nvPr>
            <p:ph idx="2" type="pic"/>
          </p:nvPr>
        </p:nvSpPr>
        <p:spPr>
          <a:xfrm>
            <a:off x="1584960" y="1756229"/>
            <a:ext cx="4145279" cy="229761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9_Title Slide">
  <p:cSld name="29_Title Slide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5"/>
          <p:cNvSpPr/>
          <p:nvPr>
            <p:ph idx="2" type="pic"/>
          </p:nvPr>
        </p:nvSpPr>
        <p:spPr>
          <a:xfrm>
            <a:off x="5913121" y="124206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8" name="Google Shape;118;p55"/>
          <p:cNvSpPr/>
          <p:nvPr>
            <p:ph idx="3" type="pic"/>
          </p:nvPr>
        </p:nvSpPr>
        <p:spPr>
          <a:xfrm>
            <a:off x="8854735" y="125349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0_Title Slide">
  <p:cSld name="30_Title Slid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6"/>
          <p:cNvSpPr/>
          <p:nvPr/>
        </p:nvSpPr>
        <p:spPr>
          <a:xfrm>
            <a:off x="3446463" y="1293813"/>
            <a:ext cx="7569200" cy="3587750"/>
          </a:xfrm>
          <a:prstGeom prst="roundRect">
            <a:avLst>
              <a:gd fmla="val 4469" name="adj"/>
            </a:avLst>
          </a:prstGeom>
          <a:solidFill>
            <a:srgbClr val="4E57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6"/>
          <p:cNvSpPr/>
          <p:nvPr>
            <p:ph idx="2" type="pic"/>
          </p:nvPr>
        </p:nvSpPr>
        <p:spPr>
          <a:xfrm>
            <a:off x="1358900" y="2038350"/>
            <a:ext cx="4516228" cy="288924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3_Title Slide">
  <p:cSld name="33_Title Slide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>
            <p:ph idx="2" type="pic"/>
          </p:nvPr>
        </p:nvSpPr>
        <p:spPr>
          <a:xfrm>
            <a:off x="7503886" y="0"/>
            <a:ext cx="46881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bg>
      <p:bgPr>
        <a:solidFill>
          <a:srgbClr val="F9F9F9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/>
          <p:nvPr>
            <p:ph idx="2" type="pic"/>
          </p:nvPr>
        </p:nvSpPr>
        <p:spPr>
          <a:xfrm>
            <a:off x="0" y="0"/>
            <a:ext cx="6096000" cy="56338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Slide">
  <p:cSld name="8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/>
          <p:nvPr>
            <p:ph idx="2" type="pic"/>
          </p:nvPr>
        </p:nvSpPr>
        <p:spPr>
          <a:xfrm>
            <a:off x="9355015" y="0"/>
            <a:ext cx="283698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Title Slide">
  <p:cSld name="9_Title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/>
          <p:nvPr>
            <p:ph idx="2" type="pic"/>
          </p:nvPr>
        </p:nvSpPr>
        <p:spPr>
          <a:xfrm>
            <a:off x="994120" y="716171"/>
            <a:ext cx="4129426" cy="41294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Title Slide">
  <p:cSld name="10_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8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8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Title Slide">
  <p:cSld name="12_Title Slid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9"/>
          <p:cNvSpPr/>
          <p:nvPr>
            <p:ph idx="2" type="pic"/>
          </p:nvPr>
        </p:nvSpPr>
        <p:spPr>
          <a:xfrm>
            <a:off x="1702190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6" name="Google Shape;36;p29"/>
          <p:cNvSpPr/>
          <p:nvPr>
            <p:ph idx="3" type="pic"/>
          </p:nvPr>
        </p:nvSpPr>
        <p:spPr>
          <a:xfrm>
            <a:off x="4836941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7" name="Google Shape;37;p29"/>
          <p:cNvSpPr/>
          <p:nvPr>
            <p:ph idx="4" type="pic"/>
          </p:nvPr>
        </p:nvSpPr>
        <p:spPr>
          <a:xfrm>
            <a:off x="7971692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howtosucklessbook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5fab15aaf_1_64"/>
          <p:cNvSpPr txBox="1"/>
          <p:nvPr/>
        </p:nvSpPr>
        <p:spPr>
          <a:xfrm>
            <a:off x="664300" y="1135650"/>
            <a:ext cx="10863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7CA9"/>
              </a:buClr>
              <a:buSzPts val="2800"/>
              <a:buFont typeface="Arial"/>
              <a:buNone/>
            </a:pPr>
            <a:r>
              <a:rPr b="0" i="0" lang="en-ID" sz="2800" u="none" cap="none" strike="noStrike">
                <a:solidFill>
                  <a:srgbClr val="2C7CA9"/>
                </a:solidFill>
                <a:latin typeface="Lato Black"/>
                <a:ea typeface="Lato Black"/>
                <a:cs typeface="Lato Black"/>
                <a:sym typeface="Lato Black"/>
              </a:rPr>
              <a:t>Reflection Questions</a:t>
            </a:r>
            <a:endParaRPr b="0" i="0" sz="2800" u="none" cap="none" strike="noStrike">
              <a:solidFill>
                <a:srgbClr val="2C7CA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8" name="Google Shape;128;g2e5fab15aaf_1_64"/>
          <p:cNvSpPr/>
          <p:nvPr/>
        </p:nvSpPr>
        <p:spPr>
          <a:xfrm>
            <a:off x="664300" y="2001375"/>
            <a:ext cx="34608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Is Management For Me?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What, if any, unique growth or learning opportunities would only be available to me if I choose to be a manager (or to continue being a manager)?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would choosing not to manage a team impact my career and advancement?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If I choose not to manage a team, what other potential roles and growth opportunities are available to me at my current place of work?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excites me about managing people?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don’t I enjoy about the idea of being a manager?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2e5fab15aaf_1_64"/>
          <p:cNvSpPr/>
          <p:nvPr/>
        </p:nvSpPr>
        <p:spPr>
          <a:xfrm>
            <a:off x="4365600" y="2001375"/>
            <a:ext cx="34608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What Kind of Manager Do I Want To Be?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Think about the best manager you ever worked for; what are one to three things that they did that you liked and may want to replicate?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can you implement one of these things?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Think about the worst experiences you’ve had with managers in the past; what are two to five things you would not want to do as a manager?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can you avoid these negative behaviors?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Pretend it’s ten years in the future and someone you used to manage is asked to describe your management style: what would you want them to say?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g2e5fab15aaf_1_64"/>
          <p:cNvSpPr/>
          <p:nvPr/>
        </p:nvSpPr>
        <p:spPr>
          <a:xfrm>
            <a:off x="8066900" y="2001375"/>
            <a:ext cx="34608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Exercise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With these questions in mind, take a stab at writing out what your management philosophy might be in one to two sentences.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g2e5fab15aaf_1_64"/>
          <p:cNvCxnSpPr/>
          <p:nvPr/>
        </p:nvCxnSpPr>
        <p:spPr>
          <a:xfrm>
            <a:off x="8066800" y="3337950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g2e5fab15aaf_1_64"/>
          <p:cNvCxnSpPr/>
          <p:nvPr/>
        </p:nvCxnSpPr>
        <p:spPr>
          <a:xfrm>
            <a:off x="8066800" y="3723229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3" name="Google Shape;133;g2e5fab15aaf_1_64"/>
          <p:cNvCxnSpPr/>
          <p:nvPr/>
        </p:nvCxnSpPr>
        <p:spPr>
          <a:xfrm>
            <a:off x="8066800" y="4108508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4" name="Google Shape;134;g2e5fab15aaf_1_64"/>
          <p:cNvCxnSpPr/>
          <p:nvPr/>
        </p:nvCxnSpPr>
        <p:spPr>
          <a:xfrm>
            <a:off x="8066800" y="4493788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5" name="Google Shape;135;g2e5fab15aaf_1_64"/>
          <p:cNvCxnSpPr/>
          <p:nvPr/>
        </p:nvCxnSpPr>
        <p:spPr>
          <a:xfrm>
            <a:off x="8066800" y="4879067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g2e5fab15aaf_1_64"/>
          <p:cNvCxnSpPr/>
          <p:nvPr/>
        </p:nvCxnSpPr>
        <p:spPr>
          <a:xfrm>
            <a:off x="8066800" y="5264346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g2e5fab15aaf_1_64"/>
          <p:cNvCxnSpPr/>
          <p:nvPr/>
        </p:nvCxnSpPr>
        <p:spPr>
          <a:xfrm>
            <a:off x="8066800" y="5649625"/>
            <a:ext cx="3460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8" name="Google Shape;138;g2e5fab15aaf_1_64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2020-07-28T10:39:17Z</dcterms:created>
  <dc:creator>Riki Arjun Pratama</dc:creator>
</cp:coreProperties>
</file>